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3133725"/>
            <a:ext cx="1164907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3767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7365" y="2804795"/>
            <a:ext cx="514159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585" y="3650615"/>
            <a:ext cx="575627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8325" y="4460875"/>
            <a:ext cx="498983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38325" y="5245735"/>
            <a:ext cx="852995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38325" y="6108065"/>
            <a:ext cx="565023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839470" y="1224280"/>
            <a:ext cx="10704875" cy="487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5610" y="3482340"/>
            <a:ext cx="879030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4660" y="4531995"/>
            <a:ext cx="733615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24660" y="5520055"/>
            <a:ext cx="64604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3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2624665"/>
            <a:ext cx="790277" cy="39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185" y="5144135"/>
            <a:ext cx="248348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298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7767" y="3147196"/>
            <a:ext cx="380856" cy="40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2281555"/>
            <a:ext cx="712597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806" y="3320915"/>
            <a:ext cx="4160856" cy="46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545" y="4207510"/>
            <a:ext cx="436118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545" y="5093970"/>
            <a:ext cx="436118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545" y="5989955"/>
            <a:ext cx="436118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816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64105" y="1628775"/>
            <a:ext cx="7464470" cy="35147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26005" y="2705100"/>
            <a:ext cx="528383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26005" y="3590925"/>
            <a:ext cx="528383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26005" y="4476115"/>
            <a:ext cx="595947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196975"/>
            <a:ext cx="10776630" cy="5196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7775" y="2331085"/>
            <a:ext cx="55886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4171" y="3218020"/>
            <a:ext cx="1571032" cy="4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4450" y="4104640"/>
            <a:ext cx="604139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89990" y="5020051"/>
            <a:ext cx="2923073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83840" y="5849620"/>
            <a:ext cx="234378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5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580130"/>
            <a:ext cx="776859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120" y="4467225"/>
            <a:ext cx="516318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120" y="5354320"/>
            <a:ext cx="804926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271520"/>
            <a:ext cx="496570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545" y="4337685"/>
            <a:ext cx="7327265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8695" y="5928360"/>
            <a:ext cx="78054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2024-12-19T13:49:11Z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