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74" r:id="rId14"/>
    <p:sldId id="340" r:id="rId15"/>
    <p:sldId id="339" r:id="rId16"/>
    <p:sldId id="338" r:id="rId17"/>
    <p:sldId id="337" r:id="rId18"/>
    <p:sldId id="375" r:id="rId19"/>
    <p:sldId id="335" r:id="rId20"/>
    <p:sldId id="334" r:id="rId21"/>
    <p:sldId id="376" r:id="rId22"/>
    <p:sldId id="332" r:id="rId23"/>
    <p:sldId id="378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9575" y="3114675"/>
            <a:ext cx="37528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24585"/>
            <a:ext cx="10737850" cy="5610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5012690"/>
            <a:ext cx="11404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28"/>
          <a:stretch>
            <a:fillRect/>
          </a:stretch>
        </p:blipFill>
        <p:spPr>
          <a:xfrm>
            <a:off x="911860" y="1124585"/>
            <a:ext cx="10787380" cy="2713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860800"/>
            <a:ext cx="2296160" cy="2550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62055"/>
          <a:stretch>
            <a:fillRect/>
          </a:stretch>
        </p:blipFill>
        <p:spPr>
          <a:xfrm>
            <a:off x="673780" y="1413155"/>
            <a:ext cx="10787970" cy="1920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284855"/>
            <a:ext cx="2795270" cy="31038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3592"/>
          <a:stretch>
            <a:fillRect/>
          </a:stretch>
        </p:blipFill>
        <p:spPr>
          <a:xfrm>
            <a:off x="479425" y="1412875"/>
            <a:ext cx="7961630" cy="4687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1701165"/>
            <a:ext cx="3172460" cy="3522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3" r="7503"/>
          <a:stretch>
            <a:fillRect/>
          </a:stretch>
        </p:blipFill>
        <p:spPr>
          <a:xfrm>
            <a:off x="839470" y="1341400"/>
            <a:ext cx="10488975" cy="4816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5145" y="2338705"/>
            <a:ext cx="8839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8241" y="2439436"/>
            <a:ext cx="1085440" cy="5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1196975"/>
            <a:ext cx="2392680" cy="265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1"/>
          <a:stretch>
            <a:fillRect/>
          </a:stretch>
        </p:blipFill>
        <p:spPr>
          <a:xfrm>
            <a:off x="1343660" y="836295"/>
            <a:ext cx="9768885" cy="58680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308332" y="2794956"/>
            <a:ext cx="3819299" cy="43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981075"/>
            <a:ext cx="4448810" cy="49403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308332" y="3650890"/>
            <a:ext cx="4868944" cy="43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08100" y="4515485"/>
            <a:ext cx="5033010" cy="215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8" grpId="0" bldLvl="0" animBg="1"/>
      <p:bldP spid="2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7"/>
          <a:stretch>
            <a:fillRect/>
          </a:stretch>
        </p:blipFill>
        <p:spPr>
          <a:xfrm>
            <a:off x="1199515" y="548640"/>
            <a:ext cx="10684510" cy="3298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4" r="11949"/>
          <a:stretch>
            <a:fillRect/>
          </a:stretch>
        </p:blipFill>
        <p:spPr>
          <a:xfrm>
            <a:off x="3432175" y="3860800"/>
            <a:ext cx="5367020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65799"/>
          <a:stretch>
            <a:fillRect/>
          </a:stretch>
        </p:blipFill>
        <p:spPr>
          <a:xfrm>
            <a:off x="748075" y="1413155"/>
            <a:ext cx="10786065" cy="2006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4" r="11949"/>
          <a:stretch>
            <a:fillRect/>
          </a:stretch>
        </p:blipFill>
        <p:spPr>
          <a:xfrm>
            <a:off x="3412490" y="3644900"/>
            <a:ext cx="5367020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28725"/>
            <a:ext cx="9897110" cy="566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2348865"/>
            <a:ext cx="51816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4" r="56858"/>
          <a:stretch>
            <a:fillRect/>
          </a:stretch>
        </p:blipFill>
        <p:spPr>
          <a:xfrm>
            <a:off x="9912350" y="1701165"/>
            <a:ext cx="2016125" cy="21501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2" t="4754" r="11949"/>
          <a:stretch>
            <a:fillRect/>
          </a:stretch>
        </p:blipFill>
        <p:spPr>
          <a:xfrm>
            <a:off x="9758045" y="4364990"/>
            <a:ext cx="2098675" cy="2150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06"/>
          <a:stretch>
            <a:fillRect/>
          </a:stretch>
        </p:blipFill>
        <p:spPr>
          <a:xfrm>
            <a:off x="360045" y="1224280"/>
            <a:ext cx="11339830" cy="220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782060" y="3466465"/>
            <a:ext cx="4627880" cy="309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43248"/>
          <a:stretch>
            <a:fillRect/>
          </a:stretch>
        </p:blipFill>
        <p:spPr>
          <a:xfrm>
            <a:off x="767715" y="1268730"/>
            <a:ext cx="10644505" cy="308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720" y="3382010"/>
            <a:ext cx="99695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782060" y="3466465"/>
            <a:ext cx="4627880" cy="309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23975"/>
            <a:ext cx="11340000" cy="5370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66" y="4718301"/>
            <a:ext cx="1247303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7977" y="5803748"/>
            <a:ext cx="323727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27"/>
          <a:stretch>
            <a:fillRect/>
          </a:stretch>
        </p:blipFill>
        <p:spPr>
          <a:xfrm>
            <a:off x="1271905" y="764540"/>
            <a:ext cx="10231120" cy="2768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644900"/>
            <a:ext cx="5416550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 t="64390"/>
          <a:stretch>
            <a:fillRect/>
          </a:stretch>
        </p:blipFill>
        <p:spPr>
          <a:xfrm>
            <a:off x="1199560" y="764820"/>
            <a:ext cx="10356170" cy="1856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70145"/>
          <a:stretch>
            <a:fillRect/>
          </a:stretch>
        </p:blipFill>
        <p:spPr>
          <a:xfrm>
            <a:off x="1199515" y="2555240"/>
            <a:ext cx="10200640" cy="1656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4293235"/>
            <a:ext cx="442849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5" r="10046"/>
          <a:stretch>
            <a:fillRect/>
          </a:stretch>
        </p:blipFill>
        <p:spPr>
          <a:xfrm>
            <a:off x="1271905" y="981075"/>
            <a:ext cx="10200640" cy="367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293235"/>
            <a:ext cx="442849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5"/>
          <a:stretch>
            <a:fillRect/>
          </a:stretch>
        </p:blipFill>
        <p:spPr>
          <a:xfrm>
            <a:off x="407670" y="1461135"/>
            <a:ext cx="6503670" cy="3935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266950"/>
            <a:ext cx="442849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218565"/>
            <a:ext cx="10128930" cy="2858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2913" y="1494637"/>
            <a:ext cx="59984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2636" y="1494637"/>
            <a:ext cx="59984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7724" y="3352873"/>
            <a:ext cx="84740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071620"/>
            <a:ext cx="442849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557020"/>
            <a:ext cx="10200685" cy="37223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660" y="764540"/>
            <a:ext cx="10272440" cy="3307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4584065" y="3357245"/>
            <a:ext cx="5871210" cy="33058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3510280"/>
            <a:ext cx="5871600" cy="308145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05529" y="1755486"/>
            <a:ext cx="5093954" cy="4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5560" y="2622550"/>
            <a:ext cx="104051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15720" y="3442970"/>
            <a:ext cx="22663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2" r="6870"/>
          <a:stretch>
            <a:fillRect/>
          </a:stretch>
        </p:blipFill>
        <p:spPr>
          <a:xfrm>
            <a:off x="767715" y="1413155"/>
            <a:ext cx="10560730" cy="459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2230" y="1495425"/>
            <a:ext cx="5448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76475"/>
            <a:ext cx="11340000" cy="290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8" y="3275484"/>
            <a:ext cx="437984" cy="39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87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8" y="3834598"/>
            <a:ext cx="437984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26310"/>
            <a:ext cx="11340000" cy="3004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349" y="4205965"/>
            <a:ext cx="323727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623550" cy="3743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2" r="7503"/>
          <a:stretch>
            <a:fillRect/>
          </a:stretch>
        </p:blipFill>
        <p:spPr>
          <a:xfrm>
            <a:off x="4295775" y="4326890"/>
            <a:ext cx="3755390" cy="24879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9" r="6652"/>
          <a:stretch>
            <a:fillRect/>
          </a:stretch>
        </p:blipFill>
        <p:spPr>
          <a:xfrm>
            <a:off x="1199515" y="764820"/>
            <a:ext cx="10585495" cy="451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6145" y="4735740"/>
            <a:ext cx="437984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2" r="7503"/>
          <a:stretch>
            <a:fillRect/>
          </a:stretch>
        </p:blipFill>
        <p:spPr>
          <a:xfrm>
            <a:off x="4584065" y="4664075"/>
            <a:ext cx="3183890" cy="210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341120"/>
            <a:ext cx="10488975" cy="4226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2024-12-20T03:42:52Z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