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8" r:id="rId5"/>
    <p:sldId id="355" r:id="rId6"/>
    <p:sldId id="354" r:id="rId7"/>
    <p:sldId id="351" r:id="rId8"/>
    <p:sldId id="350" r:id="rId9"/>
    <p:sldId id="349" r:id="rId10"/>
    <p:sldId id="346" r:id="rId11"/>
    <p:sldId id="345" r:id="rId12"/>
    <p:sldId id="344" r:id="rId13"/>
    <p:sldId id="343" r:id="rId14"/>
    <p:sldId id="342" r:id="rId15"/>
    <p:sldId id="341" r:id="rId16"/>
    <p:sldId id="338" r:id="rId17"/>
    <p:sldId id="337" r:id="rId18"/>
    <p:sldId id="334" r:id="rId19"/>
    <p:sldId id="333" r:id="rId20"/>
    <p:sldId id="392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1557020"/>
            <a:ext cx="82105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924810"/>
            <a:ext cx="4410075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968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617" y="4809945"/>
            <a:ext cx="780755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2500450"/>
            <a:ext cx="990226" cy="4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437380"/>
            <a:ext cx="3534410" cy="176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3"/>
          <a:stretch>
            <a:fillRect/>
          </a:stretch>
        </p:blipFill>
        <p:spPr>
          <a:xfrm>
            <a:off x="1672590" y="836930"/>
            <a:ext cx="883226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41475" y="2651760"/>
            <a:ext cx="382905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1475" y="3348355"/>
            <a:ext cx="605599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1475" y="4046855"/>
            <a:ext cx="448627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41475" y="4779645"/>
            <a:ext cx="53809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41475" y="5467350"/>
            <a:ext cx="721360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41475" y="6196330"/>
            <a:ext cx="381127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8285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1130" y="4294505"/>
            <a:ext cx="252984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961394"/>
            <a:ext cx="371335" cy="4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9" t="77073" r="29578"/>
          <a:stretch>
            <a:fillRect/>
          </a:stretch>
        </p:blipFill>
        <p:spPr>
          <a:xfrm>
            <a:off x="1199515" y="5517515"/>
            <a:ext cx="1872570" cy="10039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26200" y="4797425"/>
            <a:ext cx="474789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72" t="77073"/>
          <a:stretch>
            <a:fillRect/>
          </a:stretch>
        </p:blipFill>
        <p:spPr>
          <a:xfrm>
            <a:off x="3672160" y="5488940"/>
            <a:ext cx="2634025" cy="100393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4077335"/>
            <a:ext cx="302641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800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41" y="3262395"/>
            <a:ext cx="437984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11"/>
          <a:stretch>
            <a:fillRect/>
          </a:stretch>
        </p:blipFill>
        <p:spPr>
          <a:xfrm>
            <a:off x="4728210" y="4653280"/>
            <a:ext cx="2926080" cy="215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4428693"/>
            <a:ext cx="580806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4004945"/>
            <a:ext cx="2929890" cy="278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124585"/>
            <a:ext cx="10560730" cy="377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6460" y="2307356"/>
            <a:ext cx="780755" cy="4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7795" y="3261429"/>
            <a:ext cx="790277" cy="4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6460" y="4225044"/>
            <a:ext cx="780755" cy="4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61"/>
          <a:stretch>
            <a:fillRect/>
          </a:stretch>
        </p:blipFill>
        <p:spPr>
          <a:xfrm>
            <a:off x="4561840" y="4581525"/>
            <a:ext cx="2971800" cy="216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23"/>
          <a:stretch>
            <a:fillRect/>
          </a:stretch>
        </p:blipFill>
        <p:spPr>
          <a:xfrm>
            <a:off x="360045" y="1224280"/>
            <a:ext cx="11339830" cy="3788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355" y="4297680"/>
            <a:ext cx="3281680" cy="22237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69642"/>
          <a:stretch>
            <a:fillRect/>
          </a:stretch>
        </p:blipFill>
        <p:spPr>
          <a:xfrm>
            <a:off x="767760" y="1557300"/>
            <a:ext cx="10572070" cy="1745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717290"/>
            <a:ext cx="3281680" cy="2223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0176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3389" y="3874863"/>
            <a:ext cx="336446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972820" y="1109980"/>
            <a:ext cx="6096045" cy="801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44245" y="2019300"/>
            <a:ext cx="10416585" cy="39236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95325" y="1988820"/>
            <a:ext cx="6546850" cy="21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145" y="4552315"/>
            <a:ext cx="45243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145" y="5400040"/>
            <a:ext cx="105479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695325" y="1196975"/>
            <a:ext cx="7104425" cy="46920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57225" y="2335530"/>
            <a:ext cx="702246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7225" y="3836670"/>
            <a:ext cx="47459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7225" y="4735830"/>
            <a:ext cx="711517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0" y="2249805"/>
            <a:ext cx="3281680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360045" y="1224280"/>
            <a:ext cx="10416585" cy="43891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256280"/>
            <a:ext cx="81216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0030" y="4074160"/>
            <a:ext cx="85255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031105"/>
            <a:ext cx="69989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924810"/>
            <a:ext cx="3281680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00906" y="3900903"/>
            <a:ext cx="209471" cy="38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43" y="4853538"/>
            <a:ext cx="323727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844675"/>
            <a:ext cx="10416585" cy="276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5797" y="2158865"/>
            <a:ext cx="19994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4034" y="3111806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124585"/>
            <a:ext cx="10488975" cy="456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5621" y="1543444"/>
            <a:ext cx="209471" cy="3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0400" y="2319020"/>
            <a:ext cx="253746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5725" y="3915410"/>
            <a:ext cx="223710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2699" y="4077334"/>
            <a:ext cx="609370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77035" y="4894580"/>
            <a:ext cx="17240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701165"/>
            <a:ext cx="10344830" cy="30435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1370" y="3164840"/>
            <a:ext cx="10349230" cy="157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85" y="2376170"/>
            <a:ext cx="5397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16"/>
          <a:stretch>
            <a:fillRect/>
          </a:stretch>
        </p:blipFill>
        <p:spPr>
          <a:xfrm>
            <a:off x="4224020" y="4509135"/>
            <a:ext cx="2023745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07820"/>
            <a:ext cx="11340000" cy="276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68" y="2482315"/>
            <a:ext cx="856926" cy="4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010" y="2390775"/>
            <a:ext cx="16122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66" y="3370348"/>
            <a:ext cx="885491" cy="4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995" y="3357245"/>
            <a:ext cx="2620010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91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64721" r="521" b="22835"/>
          <a:stretch>
            <a:fillRect/>
          </a:stretch>
        </p:blipFill>
        <p:spPr>
          <a:xfrm>
            <a:off x="10200640" y="3356610"/>
            <a:ext cx="1800180" cy="576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4830" y="3356610"/>
            <a:ext cx="6324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" t="82209" r="56888" b="688"/>
          <a:stretch>
            <a:fillRect/>
          </a:stretch>
        </p:blipFill>
        <p:spPr>
          <a:xfrm>
            <a:off x="695325" y="4149090"/>
            <a:ext cx="4320540" cy="7918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3" t="82209" r="32714" b="688"/>
          <a:stretch>
            <a:fillRect/>
          </a:stretch>
        </p:blipFill>
        <p:spPr>
          <a:xfrm>
            <a:off x="690245" y="5012690"/>
            <a:ext cx="1517650" cy="79184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11" t="82209" r="9262" b="688"/>
          <a:stretch>
            <a:fillRect/>
          </a:stretch>
        </p:blipFill>
        <p:spPr>
          <a:xfrm>
            <a:off x="3432175" y="5012690"/>
            <a:ext cx="1579245" cy="79184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500755"/>
            <a:ext cx="2398395" cy="306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7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44323"/>
            <a:ext cx="352291" cy="39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140710"/>
            <a:ext cx="4264660" cy="316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71905" y="4581525"/>
            <a:ext cx="9768885" cy="930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670" y="1196975"/>
            <a:ext cx="4264660" cy="3167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58705"/>
            <a:ext cx="352291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52"/>
          <a:stretch>
            <a:fillRect/>
          </a:stretch>
        </p:blipFill>
        <p:spPr>
          <a:xfrm>
            <a:off x="7320280" y="4149090"/>
            <a:ext cx="1788160" cy="23755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8" t="78906" r="31739"/>
          <a:stretch>
            <a:fillRect/>
          </a:stretch>
        </p:blipFill>
        <p:spPr>
          <a:xfrm>
            <a:off x="796290" y="5335270"/>
            <a:ext cx="1771605" cy="844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1900" y="4364990"/>
            <a:ext cx="465137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6" t="78906"/>
          <a:stretch>
            <a:fillRect/>
          </a:stretch>
        </p:blipFill>
        <p:spPr>
          <a:xfrm>
            <a:off x="3665810" y="5300980"/>
            <a:ext cx="2646090" cy="84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2587200"/>
            <a:ext cx="866448" cy="4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880" y="2558415"/>
            <a:ext cx="11938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3569086"/>
            <a:ext cx="1028312" cy="4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823" y="3569086"/>
            <a:ext cx="1028313" cy="4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600" y="2625090"/>
            <a:ext cx="2905760" cy="393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2024-12-18T15:22:41Z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