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5" r:id="rId6"/>
    <p:sldId id="334" r:id="rId7"/>
    <p:sldId id="350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033395"/>
            <a:ext cx="10800000" cy="6932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11225" y="1341120"/>
            <a:ext cx="10344195" cy="41243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88035" y="3576320"/>
            <a:ext cx="395224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225" y="4552315"/>
            <a:ext cx="32492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23385" y="4581525"/>
            <a:ext cx="32492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/>
          <a:stretch>
            <a:fillRect/>
          </a:stretch>
        </p:blipFill>
        <p:spPr>
          <a:xfrm>
            <a:off x="3431540" y="1224280"/>
            <a:ext cx="5303565" cy="49314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879465" y="1268730"/>
            <a:ext cx="311277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154680" y="2409825"/>
            <a:ext cx="538988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93440" y="3290570"/>
            <a:ext cx="348043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59600" y="3443605"/>
            <a:ext cx="188531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93440" y="4430395"/>
            <a:ext cx="41275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93440" y="5363845"/>
            <a:ext cx="491744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695325" y="1196340"/>
            <a:ext cx="10801395" cy="52774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198880" y="1341120"/>
            <a:ext cx="9768250" cy="4354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6064" y="1788716"/>
            <a:ext cx="333249" cy="4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6542" y="1693423"/>
            <a:ext cx="1790025" cy="56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0749" y="3847041"/>
            <a:ext cx="4532191" cy="4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7580" y="4789170"/>
            <a:ext cx="344995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924560" y="1224280"/>
            <a:ext cx="10200050" cy="510476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10285" y="2232660"/>
            <a:ext cx="444436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37210" y="3471545"/>
            <a:ext cx="10663555" cy="160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10285" y="5504815"/>
            <a:ext cx="755713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572561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5070" y="3348355"/>
            <a:ext cx="877252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61745" y="4320540"/>
            <a:ext cx="83286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5070" y="5243830"/>
            <a:ext cx="693610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61745" y="6098540"/>
            <a:ext cx="664273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77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99740" y="4725035"/>
            <a:ext cx="6311945" cy="11125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15415" y="2637155"/>
            <a:ext cx="9264695" cy="36296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00245" y="2789555"/>
            <a:ext cx="668909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3024505" y="1412875"/>
            <a:ext cx="6311945" cy="111252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377284" y="3751518"/>
            <a:ext cx="6560250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45210" y="4591050"/>
            <a:ext cx="720661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24488" y="5609257"/>
            <a:ext cx="1828110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8" b="35424"/>
          <a:stretch>
            <a:fillRect/>
          </a:stretch>
        </p:blipFill>
        <p:spPr>
          <a:xfrm>
            <a:off x="767080" y="1224280"/>
            <a:ext cx="10632440" cy="3789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3575685" y="5157470"/>
            <a:ext cx="5011420" cy="11442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8" t="68255" r="47265"/>
          <a:stretch>
            <a:fillRect/>
          </a:stretch>
        </p:blipFill>
        <p:spPr>
          <a:xfrm>
            <a:off x="1127125" y="1484630"/>
            <a:ext cx="5184775" cy="1863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3576955" y="4077335"/>
            <a:ext cx="5011420" cy="11442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523" r="19358" b="-523"/>
          <a:stretch>
            <a:fillRect/>
          </a:stretch>
        </p:blipFill>
        <p:spPr>
          <a:xfrm>
            <a:off x="1487170" y="1196975"/>
            <a:ext cx="9119915" cy="5216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7607935" y="2277110"/>
            <a:ext cx="4184650" cy="95567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5777230" y="1412875"/>
            <a:ext cx="348678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449070" y="2331085"/>
            <a:ext cx="329501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449070" y="3513455"/>
            <a:ext cx="661860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79195" y="4538345"/>
            <a:ext cx="436054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326515" y="5631180"/>
            <a:ext cx="976312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622935" y="1557020"/>
            <a:ext cx="10848385" cy="33280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23925" y="1196975"/>
            <a:ext cx="10344195" cy="43262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2024-12-18T13:32:29Z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