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32"/>
  </p:handoutMasterIdLst>
  <p:sldIdLst>
    <p:sldId id="302" r:id="rId3"/>
    <p:sldId id="380" r:id="rId4"/>
    <p:sldId id="351" r:id="rId5"/>
    <p:sldId id="350" r:id="rId6"/>
    <p:sldId id="349" r:id="rId7"/>
    <p:sldId id="348" r:id="rId8"/>
    <p:sldId id="347" r:id="rId9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3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2150" y="3033395"/>
            <a:ext cx="826770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350"/>
            <a:ext cx="11340000" cy="41241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98210" y="3662680"/>
            <a:ext cx="3446780" cy="163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785215"/>
            <a:ext cx="11340000" cy="57392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28590" y="2661285"/>
            <a:ext cx="114744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1405" y="5785485"/>
            <a:ext cx="76898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2912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1620" y="3856355"/>
            <a:ext cx="112458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2"/>
          <a:stretch>
            <a:fillRect/>
          </a:stretch>
        </p:blipFill>
        <p:spPr>
          <a:xfrm>
            <a:off x="1343660" y="764540"/>
            <a:ext cx="962474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6415" y="4925060"/>
            <a:ext cx="2599690" cy="157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05100" y="1484630"/>
            <a:ext cx="6744380" cy="37471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83840" y="1196975"/>
            <a:ext cx="6744380" cy="49174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46630" y="2498090"/>
            <a:ext cx="293624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02535" y="3579495"/>
            <a:ext cx="709993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45709" y="4637184"/>
            <a:ext cx="5684282" cy="136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495550" y="1412875"/>
            <a:ext cx="7248570" cy="37877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457450" y="3568700"/>
            <a:ext cx="736981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02435" y="4321175"/>
            <a:ext cx="7988935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2207895" y="1557020"/>
            <a:ext cx="7608615" cy="38055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69795" y="2872740"/>
            <a:ext cx="322516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69764" y="3902907"/>
            <a:ext cx="5684282" cy="135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625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15415" y="920750"/>
            <a:ext cx="9264695" cy="5017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9828" y="3104778"/>
            <a:ext cx="1218740" cy="53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9425" y="3966210"/>
            <a:ext cx="265493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7284" y="5165087"/>
            <a:ext cx="1228261" cy="4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 b="35161"/>
          <a:stretch>
            <a:fillRect/>
          </a:stretch>
        </p:blipFill>
        <p:spPr>
          <a:xfrm>
            <a:off x="263525" y="1196975"/>
            <a:ext cx="10530840" cy="2000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983615" y="3140710"/>
            <a:ext cx="8943340" cy="36734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9" t="69316" r="3063"/>
          <a:stretch>
            <a:fillRect/>
          </a:stretch>
        </p:blipFill>
        <p:spPr>
          <a:xfrm>
            <a:off x="10272395" y="2369820"/>
            <a:ext cx="1838960" cy="9467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800080" y="2306320"/>
            <a:ext cx="774065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415415" y="692785"/>
            <a:ext cx="9696495" cy="5637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7315" y="1892300"/>
            <a:ext cx="620649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315" y="2873375"/>
            <a:ext cx="1021397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9940" y="3835400"/>
            <a:ext cx="891603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7284" y="4892285"/>
            <a:ext cx="5684282" cy="136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497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1644015" y="1341120"/>
            <a:ext cx="8904650" cy="365125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439920" y="1557020"/>
            <a:ext cx="6332220" cy="134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5270" y="3214370"/>
            <a:ext cx="9490075" cy="169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775460" y="1628775"/>
            <a:ext cx="8400460" cy="354711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737360" y="3297555"/>
            <a:ext cx="4875530" cy="132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612890" y="2493010"/>
            <a:ext cx="3773170" cy="277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259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53"/>
          <a:stretch>
            <a:fillRect/>
          </a:stretch>
        </p:blipFill>
        <p:spPr>
          <a:xfrm>
            <a:off x="1631950" y="836930"/>
            <a:ext cx="8832260" cy="586803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595755" y="2723515"/>
            <a:ext cx="3783965" cy="127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379720" y="2708910"/>
            <a:ext cx="3759835" cy="132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055370" y="4221480"/>
            <a:ext cx="426910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379720" y="4364990"/>
            <a:ext cx="100203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402080" y="5250815"/>
            <a:ext cx="965517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402080" y="6122670"/>
            <a:ext cx="915797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40953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21410" y="1224280"/>
            <a:ext cx="9912395" cy="48450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 b="16432"/>
          <a:stretch>
            <a:fillRect/>
          </a:stretch>
        </p:blipFill>
        <p:spPr>
          <a:xfrm>
            <a:off x="1127760" y="1412875"/>
            <a:ext cx="10056540" cy="386108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408795" y="1484630"/>
            <a:ext cx="159004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31215" y="2470150"/>
            <a:ext cx="2100580" cy="1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992120" y="2470150"/>
            <a:ext cx="3732530" cy="1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743700" y="2304415"/>
            <a:ext cx="3437255" cy="147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89660" y="3907155"/>
            <a:ext cx="10200640" cy="124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8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550769"/>
            <a:ext cx="380856" cy="41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3705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2919042"/>
            <a:ext cx="447506" cy="40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7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3189071"/>
            <a:ext cx="447506" cy="41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89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567445"/>
            <a:ext cx="380855" cy="4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07"/>
          <a:stretch>
            <a:fillRect/>
          </a:stretch>
        </p:blipFill>
        <p:spPr>
          <a:xfrm>
            <a:off x="360045" y="1224280"/>
            <a:ext cx="11339830" cy="3932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3606735"/>
            <a:ext cx="457027" cy="4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 b="57829"/>
          <a:stretch>
            <a:fillRect/>
          </a:stretch>
        </p:blipFill>
        <p:spPr>
          <a:xfrm>
            <a:off x="1089660" y="5300980"/>
            <a:ext cx="5664200" cy="8636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64" r="46875"/>
          <a:stretch>
            <a:fillRect/>
          </a:stretch>
        </p:blipFill>
        <p:spPr>
          <a:xfrm>
            <a:off x="5951855" y="4491000"/>
            <a:ext cx="6024290" cy="9541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44" r="71424"/>
          <a:stretch>
            <a:fillRect/>
          </a:stretch>
        </p:blipFill>
        <p:spPr>
          <a:xfrm>
            <a:off x="6663055" y="5373370"/>
            <a:ext cx="3240405" cy="967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8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360" y="3414135"/>
            <a:ext cx="447506" cy="399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8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5930" y="4693285"/>
            <a:ext cx="921385" cy="110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2024-12-18T10:38:27Z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