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3" r:id="rId4"/>
    <p:sldId id="351" r:id="rId5"/>
    <p:sldId id="383" r:id="rId6"/>
    <p:sldId id="382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7" r:id="rId20"/>
    <p:sldId id="336" r:id="rId21"/>
    <p:sldId id="335" r:id="rId22"/>
    <p:sldId id="334" r:id="rId23"/>
    <p:sldId id="332" r:id="rId24"/>
    <p:sldId id="331" r:id="rId25"/>
    <p:sldId id="330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2783840" y="2853055"/>
            <a:ext cx="6528480" cy="9721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54175"/>
            <a:ext cx="11340000" cy="41495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2937695"/>
            <a:ext cx="533198" cy="286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8413" y="5017259"/>
            <a:ext cx="1409168" cy="352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49025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57825" y="2827020"/>
            <a:ext cx="2364105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02215" y="5631884"/>
            <a:ext cx="257078" cy="29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6785"/>
            <a:ext cx="11340000" cy="2689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2399" y="4119611"/>
            <a:ext cx="457027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2"/>
          <a:stretch>
            <a:fillRect/>
          </a:stretch>
        </p:blipFill>
        <p:spPr>
          <a:xfrm>
            <a:off x="1343660" y="692785"/>
            <a:ext cx="1005654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027635" y="3145217"/>
            <a:ext cx="6063746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27635" y="3700549"/>
            <a:ext cx="4667975" cy="31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27635" y="4246624"/>
            <a:ext cx="5093176" cy="33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28800" y="4820285"/>
            <a:ext cx="335978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18391" y="5357287"/>
            <a:ext cx="3327665" cy="33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99615" y="5903595"/>
            <a:ext cx="289306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2029460" y="1268730"/>
            <a:ext cx="7608615" cy="4819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1329" y="3087785"/>
            <a:ext cx="3199193" cy="34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1360" y="3649980"/>
            <a:ext cx="307848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1360" y="4231005"/>
            <a:ext cx="590550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1329" y="4802342"/>
            <a:ext cx="5617632" cy="34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51325" y="5364480"/>
            <a:ext cx="528066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559560" y="692785"/>
            <a:ext cx="9696495" cy="5771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6970" y="2702005"/>
            <a:ext cx="837884" cy="36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6970" y="3340092"/>
            <a:ext cx="1304433" cy="35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3620" y="5416259"/>
            <a:ext cx="2113753" cy="32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10497" y="5987680"/>
            <a:ext cx="1790025" cy="35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5810" y="4535805"/>
            <a:ext cx="5403215" cy="651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94105"/>
            <a:ext cx="10444277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05000" y="3074670"/>
            <a:ext cx="5883275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04852" y="4539450"/>
            <a:ext cx="6305151" cy="61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37995" y="5390515"/>
            <a:ext cx="9462770" cy="126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15" y="1196695"/>
            <a:ext cx="11340000" cy="40751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40045" y="4083050"/>
            <a:ext cx="1987550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3863975" y="5517515"/>
            <a:ext cx="4511720" cy="909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2063750" y="1268730"/>
            <a:ext cx="5231810" cy="50266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25619" y="2746882"/>
            <a:ext cx="3370579" cy="343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5650" y="3413125"/>
            <a:ext cx="365188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25650" y="4460875"/>
            <a:ext cx="486537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25650" y="5464810"/>
            <a:ext cx="452247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6888480" y="3090545"/>
            <a:ext cx="4511720" cy="909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8025" y="1196975"/>
            <a:ext cx="10776630" cy="5610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06972" y="3415935"/>
            <a:ext cx="418942" cy="35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453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69160"/>
            <a:ext cx="11340000" cy="4526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4630" y="2107374"/>
            <a:ext cx="342770" cy="29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3194" y="4156016"/>
            <a:ext cx="295163" cy="3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341120"/>
            <a:ext cx="10200685" cy="460883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57549" y="2121672"/>
            <a:ext cx="5255818" cy="33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7580" y="2769235"/>
            <a:ext cx="10238740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7580" y="4093845"/>
            <a:ext cx="436054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7580" y="5067300"/>
            <a:ext cx="440817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129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7180" y="1917065"/>
            <a:ext cx="2459990" cy="2192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1343660" y="2204720"/>
            <a:ext cx="6384335" cy="23749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305529" y="3081853"/>
            <a:ext cx="6341259" cy="29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5560" y="3686810"/>
            <a:ext cx="4735195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7968615" y="1844675"/>
            <a:ext cx="2978150" cy="28130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8775" y="1917065"/>
            <a:ext cx="2977200" cy="2653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1055370" y="1080135"/>
            <a:ext cx="7248570" cy="56470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17270" y="1939290"/>
            <a:ext cx="5231765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6240" y="3070225"/>
            <a:ext cx="664845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7270" y="3803650"/>
            <a:ext cx="584581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17270" y="4798060"/>
            <a:ext cx="3863340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17270" y="5852795"/>
            <a:ext cx="7786370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8400415" y="1700530"/>
            <a:ext cx="2978150" cy="281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7" grpId="0" bldLvl="0" animBg="1"/>
      <p:bldP spid="2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983615" y="1124585"/>
            <a:ext cx="10076180" cy="3957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3575685" y="4940935"/>
            <a:ext cx="5245100" cy="17951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412875"/>
            <a:ext cx="10056540" cy="14687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2639695" y="2997200"/>
            <a:ext cx="6979285" cy="238887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875" y="1268730"/>
            <a:ext cx="10128930" cy="2689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20545" y="2813289"/>
            <a:ext cx="257078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2783840" y="4004945"/>
            <a:ext cx="6656705" cy="227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775460" y="1341120"/>
            <a:ext cx="8832260" cy="26269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37360" y="2248535"/>
            <a:ext cx="7027545" cy="97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7329" y="3509397"/>
            <a:ext cx="8283627" cy="34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2712085" y="4221480"/>
            <a:ext cx="6656705" cy="227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79"/>
          <a:stretch>
            <a:fillRect/>
          </a:stretch>
        </p:blipFill>
        <p:spPr>
          <a:xfrm>
            <a:off x="1271905" y="692150"/>
            <a:ext cx="8256315" cy="5868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6816090" y="2564765"/>
            <a:ext cx="5064760" cy="173355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236980" y="1482725"/>
            <a:ext cx="8575675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98525" y="2656840"/>
            <a:ext cx="2501265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37121" y="3291176"/>
            <a:ext cx="2249348" cy="2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37121" y="3847550"/>
            <a:ext cx="3117822" cy="31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37121" y="4438696"/>
            <a:ext cx="8059440" cy="32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37121" y="5038536"/>
            <a:ext cx="6530926" cy="30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237121" y="5638376"/>
            <a:ext cx="7399401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237121" y="6229523"/>
            <a:ext cx="7564411" cy="31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8" b="41560"/>
          <a:stretch>
            <a:fillRect/>
          </a:stretch>
        </p:blipFill>
        <p:spPr>
          <a:xfrm>
            <a:off x="695325" y="1685925"/>
            <a:ext cx="10704830" cy="342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4296" y="1958794"/>
            <a:ext cx="301361" cy="29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4296" y="3305702"/>
            <a:ext cx="291944" cy="30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63" r="3272"/>
          <a:stretch>
            <a:fillRect/>
          </a:stretch>
        </p:blipFill>
        <p:spPr>
          <a:xfrm>
            <a:off x="623570" y="2133245"/>
            <a:ext cx="10800000" cy="23563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16210" y="2865120"/>
            <a:ext cx="54991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47"/>
          <a:stretch>
            <a:fillRect/>
          </a:stretch>
        </p:blipFill>
        <p:spPr>
          <a:xfrm>
            <a:off x="695960" y="1988820"/>
            <a:ext cx="10800000" cy="26733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056495" y="2637155"/>
            <a:ext cx="54991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76" r="2886"/>
          <a:stretch>
            <a:fillRect/>
          </a:stretch>
        </p:blipFill>
        <p:spPr>
          <a:xfrm>
            <a:off x="911860" y="1268730"/>
            <a:ext cx="10800000" cy="45161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2440" y="1740535"/>
            <a:ext cx="40703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59110" y="4580890"/>
            <a:ext cx="38036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2958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5435" y="3476110"/>
            <a:ext cx="342770" cy="29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4253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0208" y="2765588"/>
            <a:ext cx="295163" cy="30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767715" y="1196975"/>
            <a:ext cx="10849020" cy="5287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3589" y="2901971"/>
            <a:ext cx="590327" cy="29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8904" y="3597420"/>
            <a:ext cx="875969" cy="30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1952" y="4978789"/>
            <a:ext cx="1856675" cy="36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2024-12-17T13:20:49Z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