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60" r:id="rId5"/>
    <p:sldId id="357" r:id="rId6"/>
    <p:sldId id="356" r:id="rId7"/>
    <p:sldId id="396" r:id="rId8"/>
    <p:sldId id="353" r:id="rId9"/>
    <p:sldId id="350" r:id="rId10"/>
    <p:sldId id="349" r:id="rId11"/>
    <p:sldId id="397" r:id="rId12"/>
    <p:sldId id="346" r:id="rId13"/>
    <p:sldId id="345" r:id="rId14"/>
    <p:sldId id="344" r:id="rId15"/>
    <p:sldId id="342" r:id="rId16"/>
    <p:sldId id="341" r:id="rId17"/>
    <p:sldId id="339" r:id="rId18"/>
    <p:sldId id="338" r:id="rId19"/>
    <p:sldId id="336" r:id="rId20"/>
    <p:sldId id="335" r:id="rId21"/>
    <p:sldId id="398" r:id="rId22"/>
    <p:sldId id="333" r:id="rId23"/>
    <p:sldId id="330" r:id="rId24"/>
    <p:sldId id="329" r:id="rId25"/>
    <p:sldId id="327" r:id="rId26"/>
    <p:sldId id="399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252345"/>
            <a:ext cx="777240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03"/>
          <a:stretch>
            <a:fillRect/>
          </a:stretch>
        </p:blipFill>
        <p:spPr>
          <a:xfrm>
            <a:off x="426085" y="5373650"/>
            <a:ext cx="11339830" cy="751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59"/>
          <a:stretch>
            <a:fillRect/>
          </a:stretch>
        </p:blipFill>
        <p:spPr>
          <a:xfrm>
            <a:off x="4079875" y="1772920"/>
            <a:ext cx="4207510" cy="3096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55" t="68313" b="17411"/>
          <a:stretch>
            <a:fillRect/>
          </a:stretch>
        </p:blipFill>
        <p:spPr>
          <a:xfrm>
            <a:off x="9840595" y="1052830"/>
            <a:ext cx="1842135" cy="720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44785" y="1196975"/>
            <a:ext cx="8578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3188349"/>
            <a:ext cx="209471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4609" y="4017952"/>
            <a:ext cx="314206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644900"/>
            <a:ext cx="3510915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124585"/>
            <a:ext cx="10560730" cy="334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5604" y="1334057"/>
            <a:ext cx="352292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2758" y="2173067"/>
            <a:ext cx="314206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4647" y="3002542"/>
            <a:ext cx="314206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2758" y="3822484"/>
            <a:ext cx="323727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644900"/>
            <a:ext cx="3510915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806430" cy="2238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927985" y="3815080"/>
            <a:ext cx="6334760" cy="2864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 b="81463"/>
          <a:stretch>
            <a:fillRect/>
          </a:stretch>
        </p:blipFill>
        <p:spPr>
          <a:xfrm>
            <a:off x="1847850" y="3051810"/>
            <a:ext cx="10201910" cy="754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8975" y="3068955"/>
            <a:ext cx="77025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2" r="16396"/>
          <a:stretch>
            <a:fillRect/>
          </a:stretch>
        </p:blipFill>
        <p:spPr>
          <a:xfrm>
            <a:off x="1343660" y="3357245"/>
            <a:ext cx="9480550" cy="3362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4151630" y="981075"/>
            <a:ext cx="4812030" cy="217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269220" cy="4203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4293235"/>
            <a:ext cx="5410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32904"/>
          <a:stretch>
            <a:fillRect/>
          </a:stretch>
        </p:blipFill>
        <p:spPr>
          <a:xfrm>
            <a:off x="5808345" y="4581525"/>
            <a:ext cx="3947160" cy="208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4077335"/>
            <a:ext cx="8616360" cy="1698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32904"/>
          <a:stretch>
            <a:fillRect/>
          </a:stretch>
        </p:blipFill>
        <p:spPr>
          <a:xfrm>
            <a:off x="3719830" y="1557020"/>
            <a:ext cx="4774565" cy="25196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5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1" r="8142"/>
          <a:stretch>
            <a:fillRect/>
          </a:stretch>
        </p:blipFill>
        <p:spPr>
          <a:xfrm>
            <a:off x="1487805" y="2997200"/>
            <a:ext cx="943483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92785"/>
            <a:ext cx="10416585" cy="4220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930" y="2655303"/>
            <a:ext cx="371335" cy="4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1" r="8142"/>
          <a:stretch>
            <a:fillRect/>
          </a:stretch>
        </p:blipFill>
        <p:spPr>
          <a:xfrm>
            <a:off x="2639695" y="5085715"/>
            <a:ext cx="6987540" cy="169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55"/>
          <a:stretch>
            <a:fillRect/>
          </a:stretch>
        </p:blipFill>
        <p:spPr>
          <a:xfrm>
            <a:off x="360045" y="1224280"/>
            <a:ext cx="11339830" cy="2493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233420" y="3860800"/>
            <a:ext cx="572516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48407"/>
          <a:stretch>
            <a:fillRect/>
          </a:stretch>
        </p:blipFill>
        <p:spPr>
          <a:xfrm>
            <a:off x="1271905" y="520065"/>
            <a:ext cx="4738370" cy="1223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16"/>
          <a:stretch>
            <a:fillRect/>
          </a:stretch>
        </p:blipFill>
        <p:spPr>
          <a:xfrm>
            <a:off x="1271905" y="2420620"/>
            <a:ext cx="10350500" cy="3392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5156835"/>
            <a:ext cx="6648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" b="21930"/>
          <a:stretch>
            <a:fillRect/>
          </a:stretch>
        </p:blipFill>
        <p:spPr>
          <a:xfrm>
            <a:off x="5260340" y="5085080"/>
            <a:ext cx="1671955" cy="16205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23" r="52592"/>
          <a:stretch>
            <a:fillRect/>
          </a:stretch>
        </p:blipFill>
        <p:spPr>
          <a:xfrm>
            <a:off x="1271905" y="1700530"/>
            <a:ext cx="4738370" cy="93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62202"/>
          <a:stretch>
            <a:fillRect/>
          </a:stretch>
        </p:blipFill>
        <p:spPr>
          <a:xfrm>
            <a:off x="839515" y="1413155"/>
            <a:ext cx="10572070" cy="164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8788" y="2382511"/>
            <a:ext cx="609369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263265" y="3213100"/>
            <a:ext cx="572516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709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251362"/>
            <a:ext cx="599848" cy="40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2973070"/>
            <a:ext cx="10344830" cy="1715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49898" y="3106201"/>
            <a:ext cx="1104483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9948" y="3963848"/>
            <a:ext cx="837883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4151630" y="4614545"/>
            <a:ext cx="4030980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35" y="621030"/>
            <a:ext cx="10003790" cy="3377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3935730" y="3952240"/>
            <a:ext cx="4446270" cy="281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764540"/>
            <a:ext cx="10416585" cy="3419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6005830" y="3501390"/>
            <a:ext cx="4843780" cy="30676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39308"/>
          <a:stretch>
            <a:fillRect/>
          </a:stretch>
        </p:blipFill>
        <p:spPr>
          <a:xfrm>
            <a:off x="1271905" y="692785"/>
            <a:ext cx="10416540" cy="260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2943" y="2705839"/>
            <a:ext cx="609370" cy="39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3674110" y="3298825"/>
            <a:ext cx="4843780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42" r="23799"/>
          <a:stretch>
            <a:fillRect/>
          </a:stretch>
        </p:blipFill>
        <p:spPr>
          <a:xfrm>
            <a:off x="1775460" y="1052830"/>
            <a:ext cx="8641080" cy="1642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48040" y="1007745"/>
            <a:ext cx="9353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3674110" y="2781300"/>
            <a:ext cx="4843780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92785"/>
            <a:ext cx="10416585" cy="3980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8472170" y="4220845"/>
            <a:ext cx="3512820" cy="22250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05560" y="476885"/>
            <a:ext cx="10344830" cy="4652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67460" y="1525270"/>
            <a:ext cx="80187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1"/>
          <a:stretch>
            <a:fillRect/>
          </a:stretch>
        </p:blipFill>
        <p:spPr>
          <a:xfrm>
            <a:off x="6671945" y="4325620"/>
            <a:ext cx="3884930" cy="24606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267460" y="2297430"/>
            <a:ext cx="1035812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67460" y="3861435"/>
            <a:ext cx="91389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67429" y="4633431"/>
            <a:ext cx="4103727" cy="4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94"/>
          <a:stretch>
            <a:fillRect/>
          </a:stretch>
        </p:blipFill>
        <p:spPr>
          <a:xfrm>
            <a:off x="287655" y="4517035"/>
            <a:ext cx="11339830" cy="7744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" b="21930"/>
          <a:stretch>
            <a:fillRect/>
          </a:stretch>
        </p:blipFill>
        <p:spPr>
          <a:xfrm>
            <a:off x="5015865" y="1701165"/>
            <a:ext cx="2392680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4905" y="3522345"/>
            <a:ext cx="147002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37"/>
          <a:stretch>
            <a:fillRect/>
          </a:stretch>
        </p:blipFill>
        <p:spPr>
          <a:xfrm>
            <a:off x="5471795" y="4077335"/>
            <a:ext cx="222313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86"/>
          <a:stretch>
            <a:fillRect/>
          </a:stretch>
        </p:blipFill>
        <p:spPr>
          <a:xfrm>
            <a:off x="360045" y="1124585"/>
            <a:ext cx="11339830" cy="299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489325" y="4077335"/>
            <a:ext cx="508127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6445"/>
          <a:stretch>
            <a:fillRect/>
          </a:stretch>
        </p:blipFill>
        <p:spPr>
          <a:xfrm>
            <a:off x="702310" y="1628775"/>
            <a:ext cx="10788015" cy="1659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5400" y="2593975"/>
            <a:ext cx="5791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0" r="77775"/>
          <a:stretch>
            <a:fillRect/>
          </a:stretch>
        </p:blipFill>
        <p:spPr>
          <a:xfrm>
            <a:off x="767715" y="3573145"/>
            <a:ext cx="2520315" cy="16173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6960235" y="3357245"/>
            <a:ext cx="5081270" cy="26162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8" t="13880" r="29729"/>
          <a:stretch>
            <a:fillRect/>
          </a:stretch>
        </p:blipFill>
        <p:spPr>
          <a:xfrm>
            <a:off x="4159250" y="3573145"/>
            <a:ext cx="2496185" cy="161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7935" y="3397250"/>
            <a:ext cx="5207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213100"/>
            <a:ext cx="354203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2348109"/>
            <a:ext cx="599848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24810"/>
            <a:ext cx="3766820" cy="350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62"/>
          <a:stretch>
            <a:fillRect/>
          </a:stretch>
        </p:blipFill>
        <p:spPr>
          <a:xfrm>
            <a:off x="1271905" y="692785"/>
            <a:ext cx="10662920" cy="3155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54"/>
          <a:stretch>
            <a:fillRect/>
          </a:stretch>
        </p:blipFill>
        <p:spPr>
          <a:xfrm>
            <a:off x="4079875" y="3717290"/>
            <a:ext cx="4207510" cy="304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2024-12-20T03:42:08Z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