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3128645"/>
            <a:ext cx="737235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61490"/>
            <a:ext cx="11340000" cy="3935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546" y="4681972"/>
            <a:ext cx="2485088" cy="47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0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5457475"/>
            <a:ext cx="542720" cy="40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487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412875"/>
            <a:ext cx="10344830" cy="35483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744335" y="1628775"/>
            <a:ext cx="239966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7715" y="2421255"/>
            <a:ext cx="263398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503930" y="2564765"/>
            <a:ext cx="478091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39470" y="3501390"/>
            <a:ext cx="10658475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7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42" r="8624" b="23815"/>
          <a:stretch>
            <a:fillRect/>
          </a:stretch>
        </p:blipFill>
        <p:spPr>
          <a:xfrm>
            <a:off x="4993005" y="3860800"/>
            <a:ext cx="2206625" cy="27787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3920" y="1268730"/>
            <a:ext cx="10416585" cy="45237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22935" y="2496820"/>
            <a:ext cx="744728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6445" y="3420745"/>
            <a:ext cx="70040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45820" y="4344670"/>
            <a:ext cx="7615555" cy="15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973828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84355" y="4047986"/>
            <a:ext cx="327062" cy="33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2998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735" y="2111818"/>
            <a:ext cx="1047355" cy="49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585" y="3105150"/>
            <a:ext cx="167259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105" y="3133725"/>
            <a:ext cx="168846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1840" y="4079240"/>
            <a:ext cx="344043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61985" y="4117340"/>
            <a:ext cx="181229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199515" y="1412875"/>
            <a:ext cx="9696495" cy="36379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51965" y="3583940"/>
            <a:ext cx="52152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31990" y="3501390"/>
            <a:ext cx="32600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56850" y="3573145"/>
            <a:ext cx="4749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7810" y="4491355"/>
            <a:ext cx="467042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98235" y="4437380"/>
            <a:ext cx="259334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1412875"/>
            <a:ext cx="9984785" cy="36995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75055" y="2842895"/>
            <a:ext cx="522097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384290" y="2486660"/>
            <a:ext cx="4079240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551160" y="2564765"/>
            <a:ext cx="60007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86790" y="3905250"/>
            <a:ext cx="6115050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176135" y="4006215"/>
            <a:ext cx="278320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10840085" cy="559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3090" y="3797935"/>
            <a:ext cx="86169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2993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4528" y="4233299"/>
            <a:ext cx="304685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623550" cy="31610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8155" y="3028315"/>
            <a:ext cx="5676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919605" y="3717290"/>
            <a:ext cx="9286240" cy="275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2937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0825" y="2969260"/>
            <a:ext cx="199517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3294" y="3980154"/>
            <a:ext cx="323727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2024-12-20T02:51:42Z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