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61" r:id="rId5"/>
    <p:sldId id="360" r:id="rId6"/>
    <p:sldId id="357" r:id="rId7"/>
    <p:sldId id="356" r:id="rId8"/>
    <p:sldId id="355" r:id="rId9"/>
    <p:sldId id="353" r:id="rId10"/>
    <p:sldId id="350" r:id="rId11"/>
    <p:sldId id="349" r:id="rId12"/>
    <p:sldId id="348" r:id="rId13"/>
    <p:sldId id="345" r:id="rId14"/>
    <p:sldId id="344" r:id="rId15"/>
    <p:sldId id="343" r:id="rId16"/>
    <p:sldId id="342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2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3067050"/>
            <a:ext cx="75247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80" y="1223365"/>
            <a:ext cx="11340000" cy="4960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2053" y="3493760"/>
            <a:ext cx="571284" cy="43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7465" y="4457065"/>
            <a:ext cx="1022667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9685" y="5439814"/>
            <a:ext cx="1171133" cy="51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2935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7135" y="2426358"/>
            <a:ext cx="799798" cy="457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565" y="3446780"/>
            <a:ext cx="2893695" cy="3121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1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3778" y="2590011"/>
            <a:ext cx="1047355" cy="44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780" y="2924810"/>
            <a:ext cx="2625725" cy="3233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840"/>
            <a:ext cx="11340000" cy="4014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1470" y="4525793"/>
            <a:ext cx="809319" cy="45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196975"/>
            <a:ext cx="10662920" cy="5345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785" y="5805170"/>
            <a:ext cx="146494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29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 b="8721"/>
          <a:stretch>
            <a:fillRect/>
          </a:stretch>
        </p:blipFill>
        <p:spPr>
          <a:xfrm>
            <a:off x="4439920" y="4293235"/>
            <a:ext cx="4368210" cy="22767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1484630"/>
            <a:ext cx="10056540" cy="3653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9158" y="2543097"/>
            <a:ext cx="1809068" cy="47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0644" y="2543097"/>
            <a:ext cx="1761459" cy="47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46614" y="2543097"/>
            <a:ext cx="561764" cy="4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970" y="3496945"/>
            <a:ext cx="262318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 b="8721"/>
          <a:stretch>
            <a:fillRect/>
          </a:stretch>
        </p:blipFill>
        <p:spPr>
          <a:xfrm>
            <a:off x="6960235" y="3429000"/>
            <a:ext cx="4368210" cy="2276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37920" y="1196975"/>
            <a:ext cx="10056540" cy="3928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9310" y="1492271"/>
            <a:ext cx="904534" cy="48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88815" y="2231390"/>
            <a:ext cx="2113915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67605" y="3239770"/>
            <a:ext cx="649986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99789" y="4390832"/>
            <a:ext cx="647455" cy="48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 b="8721"/>
          <a:stretch>
            <a:fillRect/>
          </a:stretch>
        </p:blipFill>
        <p:spPr>
          <a:xfrm>
            <a:off x="4655820" y="4221480"/>
            <a:ext cx="4368210" cy="2276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767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199515" y="1412875"/>
            <a:ext cx="9768885" cy="38817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42645" y="2671445"/>
            <a:ext cx="469963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3925" y="3587115"/>
            <a:ext cx="476948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1384" y="4502517"/>
            <a:ext cx="2237531" cy="46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6695"/>
            <a:ext cx="11340000" cy="3588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8785" y="3220142"/>
            <a:ext cx="390377" cy="41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87"/>
          <a:stretch>
            <a:fillRect/>
          </a:stretch>
        </p:blipFill>
        <p:spPr>
          <a:xfrm>
            <a:off x="4728210" y="4797425"/>
            <a:ext cx="2708910" cy="1891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559560" y="1557020"/>
            <a:ext cx="9192305" cy="346011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450340" y="2586355"/>
            <a:ext cx="597090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19175" y="3520440"/>
            <a:ext cx="40157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21429" y="4425741"/>
            <a:ext cx="2237531" cy="45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29798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4220845"/>
            <a:ext cx="2853690" cy="229362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1224280"/>
            <a:ext cx="9984785" cy="8959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1967230" y="2204720"/>
            <a:ext cx="9048795" cy="17532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8185" y="4060190"/>
            <a:ext cx="3253740" cy="261493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199515" y="1124585"/>
            <a:ext cx="9768885" cy="19037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9130" y="3429000"/>
            <a:ext cx="3253740" cy="261493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360045" y="1224280"/>
            <a:ext cx="9840640" cy="446468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130550" y="4295775"/>
            <a:ext cx="423291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14" y="5106567"/>
            <a:ext cx="2808816" cy="41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9"/>
          <a:stretch>
            <a:fillRect/>
          </a:stretch>
        </p:blipFill>
        <p:spPr>
          <a:xfrm>
            <a:off x="8184515" y="2637155"/>
            <a:ext cx="3254400" cy="28780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515" y="2781300"/>
            <a:ext cx="3253740" cy="2614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29359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336415"/>
            <a:ext cx="2926080" cy="181483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79"/>
          <a:stretch>
            <a:fillRect/>
          </a:stretch>
        </p:blipFill>
        <p:spPr>
          <a:xfrm>
            <a:off x="1487805" y="836295"/>
            <a:ext cx="9336450" cy="586803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061970" y="1815465"/>
            <a:ext cx="347980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219835" y="6164580"/>
            <a:ext cx="287020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56360" y="2534920"/>
            <a:ext cx="4034155" cy="246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460500" y="5229225"/>
            <a:ext cx="399986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5591810" y="5229225"/>
            <a:ext cx="399986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816090" y="6076315"/>
            <a:ext cx="276161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08780" y="6164580"/>
            <a:ext cx="245364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40" grpId="0" bldLvl="0" animBg="1"/>
      <p:bldP spid="2" grpId="0" bldLvl="0" animBg="1"/>
      <p:bldP spid="44" grpId="0" bldLvl="0" animBg="1"/>
      <p:bldP spid="45" grpId="0" bldLvl="0" animBg="1"/>
      <p:bldP spid="46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34839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7405" y="4326890"/>
            <a:ext cx="3013710" cy="234442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75385" y="1412875"/>
            <a:ext cx="9840640" cy="44069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79170" y="3358515"/>
            <a:ext cx="6124575" cy="135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049655" y="4999990"/>
            <a:ext cx="608266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055370" y="1196975"/>
            <a:ext cx="9768885" cy="49377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3861435"/>
            <a:ext cx="3013710" cy="234442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873760" y="2597785"/>
            <a:ext cx="10184130" cy="121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73760" y="4149090"/>
            <a:ext cx="3496310" cy="98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511675" y="4293235"/>
            <a:ext cx="337121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11860" y="5430520"/>
            <a:ext cx="663829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3770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3558" y="3401571"/>
            <a:ext cx="380856" cy="41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58" r="9659" b="23153"/>
          <a:stretch>
            <a:fillRect/>
          </a:stretch>
        </p:blipFill>
        <p:spPr>
          <a:xfrm>
            <a:off x="4584065" y="4869180"/>
            <a:ext cx="2969260" cy="1634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3764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3082" y="3387331"/>
            <a:ext cx="447506" cy="40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80"/>
          <a:stretch>
            <a:fillRect/>
          </a:stretch>
        </p:blipFill>
        <p:spPr>
          <a:xfrm>
            <a:off x="4511675" y="4077335"/>
            <a:ext cx="2649855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0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2471571"/>
            <a:ext cx="390377" cy="41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3"/>
          <a:stretch>
            <a:fillRect/>
          </a:stretch>
        </p:blipFill>
        <p:spPr>
          <a:xfrm>
            <a:off x="4655820" y="4004945"/>
            <a:ext cx="3138170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6695"/>
            <a:ext cx="11340000" cy="4683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1647" y="1530551"/>
            <a:ext cx="380855" cy="41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701165"/>
            <a:ext cx="10665460" cy="29184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8755" y="4869180"/>
            <a:ext cx="6951980" cy="6191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128885" y="2564765"/>
            <a:ext cx="83502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1340000" cy="3962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4555" y="3338697"/>
            <a:ext cx="380856" cy="4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56"/>
          <a:stretch>
            <a:fillRect/>
          </a:stretch>
        </p:blipFill>
        <p:spPr>
          <a:xfrm>
            <a:off x="4871720" y="4725035"/>
            <a:ext cx="2546350" cy="1985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3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2577803"/>
            <a:ext cx="437984" cy="40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0" b="24395"/>
          <a:stretch>
            <a:fillRect/>
          </a:stretch>
        </p:blipFill>
        <p:spPr>
          <a:xfrm>
            <a:off x="4439920" y="4293235"/>
            <a:ext cx="3511550" cy="2255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2024-12-18T12:10:41Z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