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730" y="2515235"/>
            <a:ext cx="10162540" cy="18275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02" r="5599"/>
          <a:stretch>
            <a:fillRect/>
          </a:stretch>
        </p:blipFill>
        <p:spPr>
          <a:xfrm>
            <a:off x="767715" y="1557020"/>
            <a:ext cx="10704830" cy="362458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7" r="8774"/>
          <a:stretch>
            <a:fillRect/>
          </a:stretch>
        </p:blipFill>
        <p:spPr>
          <a:xfrm>
            <a:off x="923925" y="1701445"/>
            <a:ext cx="10344830" cy="294993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7031990" y="1844675"/>
            <a:ext cx="4803140" cy="88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85794" y="3210648"/>
            <a:ext cx="2218488" cy="381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85794" y="4040744"/>
            <a:ext cx="4608362" cy="46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58"/>
          <a:stretch>
            <a:fillRect/>
          </a:stretch>
        </p:blipFill>
        <p:spPr>
          <a:xfrm>
            <a:off x="1310005" y="800100"/>
            <a:ext cx="9336450" cy="58680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276350" y="1816735"/>
            <a:ext cx="9657080" cy="119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276652" y="3375405"/>
            <a:ext cx="3014315" cy="358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971550" y="4095115"/>
            <a:ext cx="3152775" cy="87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46175" y="5375910"/>
            <a:ext cx="256222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976630" y="6151245"/>
            <a:ext cx="7856220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" r="24830"/>
          <a:stretch>
            <a:fillRect/>
          </a:stretch>
        </p:blipFill>
        <p:spPr>
          <a:xfrm>
            <a:off x="2039620" y="908965"/>
            <a:ext cx="8112170" cy="567916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6671850" y="1019937"/>
            <a:ext cx="3207633" cy="39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713865" y="1844675"/>
            <a:ext cx="320738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003330" y="2696972"/>
            <a:ext cx="3207633" cy="39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847850" y="3540760"/>
            <a:ext cx="7511415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003330" y="4383908"/>
            <a:ext cx="2627722" cy="417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003330" y="5218307"/>
            <a:ext cx="3207633" cy="39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003330" y="6061775"/>
            <a:ext cx="8109695" cy="417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1124585"/>
            <a:ext cx="10929620" cy="55594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412875"/>
            <a:ext cx="10560730" cy="3683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73" r="8774"/>
          <a:stretch>
            <a:fillRect/>
          </a:stretch>
        </p:blipFill>
        <p:spPr>
          <a:xfrm>
            <a:off x="983615" y="1484630"/>
            <a:ext cx="10344785" cy="327088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945515" y="2346960"/>
            <a:ext cx="9274175" cy="151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45515" y="4163695"/>
            <a:ext cx="1019683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1" r="6238"/>
          <a:stretch>
            <a:fillRect/>
          </a:stretch>
        </p:blipFill>
        <p:spPr>
          <a:xfrm>
            <a:off x="1127760" y="836930"/>
            <a:ext cx="10632440" cy="548957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27760" y="1772920"/>
            <a:ext cx="10864215" cy="1366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914400" y="3554095"/>
            <a:ext cx="6374130" cy="1296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089660" y="5144135"/>
            <a:ext cx="4378325" cy="122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0" grpId="0" bldLvl="0" animBg="1"/>
      <p:bldP spid="3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2" r="23954"/>
          <a:stretch>
            <a:fillRect/>
          </a:stretch>
        </p:blipFill>
        <p:spPr>
          <a:xfrm>
            <a:off x="1991995" y="764820"/>
            <a:ext cx="8184560" cy="560740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55800" y="1697355"/>
            <a:ext cx="589153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955800" y="2511425"/>
            <a:ext cx="484632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1780540" y="3343275"/>
            <a:ext cx="863219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1597660" y="4165600"/>
            <a:ext cx="9200515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1955800" y="4988560"/>
            <a:ext cx="884301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1955800" y="5811520"/>
            <a:ext cx="867283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56740"/>
            <a:ext cx="11340000" cy="374449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767715" y="1412875"/>
            <a:ext cx="10704875" cy="367728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0" r="6238"/>
          <a:stretch>
            <a:fillRect/>
          </a:stretch>
        </p:blipFill>
        <p:spPr>
          <a:xfrm>
            <a:off x="839470" y="1341120"/>
            <a:ext cx="10632440" cy="454342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2024-12-20T00:45:27Z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