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3138170"/>
            <a:ext cx="1016317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072130" y="1196975"/>
            <a:ext cx="6168435" cy="46488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034030" y="2273300"/>
            <a:ext cx="529145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42260" y="3199765"/>
            <a:ext cx="261937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57855" y="4244975"/>
            <a:ext cx="6830695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64705" y="1412875"/>
            <a:ext cx="207581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72130" y="1484630"/>
            <a:ext cx="6024290" cy="3674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4030" y="3602990"/>
            <a:ext cx="70662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1840" y="4399280"/>
            <a:ext cx="342074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52040" y="1557020"/>
            <a:ext cx="7464470" cy="37318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61465" y="2617470"/>
            <a:ext cx="31610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3909" y="3713816"/>
            <a:ext cx="5608110" cy="134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135505" y="1484630"/>
            <a:ext cx="7824515" cy="365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7374" y="3541383"/>
            <a:ext cx="7769470" cy="50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7405" y="4446270"/>
            <a:ext cx="788352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1652905"/>
            <a:ext cx="8328705" cy="35528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09090" y="2724785"/>
            <a:ext cx="287147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81474" y="3767352"/>
            <a:ext cx="5855667" cy="1343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011805" y="1701165"/>
            <a:ext cx="6168435" cy="30619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228340" y="1318260"/>
            <a:ext cx="5735955" cy="4584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90240" y="2452370"/>
            <a:ext cx="34886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9845" y="3357245"/>
            <a:ext cx="716089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90209" y="4367630"/>
            <a:ext cx="5693803" cy="137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288030" y="836295"/>
            <a:ext cx="5735955" cy="5719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9930" y="3047365"/>
            <a:ext cx="55695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9930" y="3991610"/>
            <a:ext cx="62153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9899" y="5001908"/>
            <a:ext cx="5693803" cy="136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51760" y="1484630"/>
            <a:ext cx="6888525" cy="376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3660" y="3651250"/>
            <a:ext cx="760920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8205" y="4517390"/>
            <a:ext cx="285496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855595" y="1557020"/>
            <a:ext cx="6528480" cy="364744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404745" y="2621915"/>
            <a:ext cx="330708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17495" y="3785235"/>
            <a:ext cx="6431280" cy="159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72130" y="1341120"/>
            <a:ext cx="6024290" cy="382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4030" y="3505200"/>
            <a:ext cx="692975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9670" y="4438015"/>
            <a:ext cx="303149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95550" y="1628775"/>
            <a:ext cx="7248570" cy="37058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213610" y="2677795"/>
            <a:ext cx="269049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57419" y="3800557"/>
            <a:ext cx="5693803" cy="1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23795" y="1484630"/>
            <a:ext cx="7248570" cy="371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5695" y="3627120"/>
            <a:ext cx="78771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8020" y="4542155"/>
            <a:ext cx="335153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2024-12-18T10:27:44Z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