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2" r:id="rId9"/>
    <p:sldId id="331" r:id="rId10"/>
    <p:sldId id="330" r:id="rId11"/>
    <p:sldId id="329" r:id="rId12"/>
    <p:sldId id="350" r:id="rId13"/>
    <p:sldId id="351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1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8995" y="3109595"/>
            <a:ext cx="7953375" cy="638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59485" y="1224280"/>
            <a:ext cx="10272440" cy="398018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" r="9254" b="55067"/>
          <a:stretch>
            <a:fillRect/>
          </a:stretch>
        </p:blipFill>
        <p:spPr>
          <a:xfrm>
            <a:off x="623570" y="1268730"/>
            <a:ext cx="10800000" cy="310707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3" t="44928" r="9254"/>
          <a:stretch>
            <a:fillRect/>
          </a:stretch>
        </p:blipFill>
        <p:spPr>
          <a:xfrm>
            <a:off x="1127760" y="1268730"/>
            <a:ext cx="10008235" cy="398399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65"/>
          <a:stretch>
            <a:fillRect/>
          </a:stretch>
        </p:blipFill>
        <p:spPr>
          <a:xfrm>
            <a:off x="1271905" y="764540"/>
            <a:ext cx="9624740" cy="58680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235960" y="2311400"/>
            <a:ext cx="228155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654675" y="1764030"/>
            <a:ext cx="4118610" cy="147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9840595" y="2204720"/>
            <a:ext cx="134937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27760" y="3573145"/>
            <a:ext cx="2731135" cy="138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99515" y="5157470"/>
            <a:ext cx="9892665" cy="150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8" t="-717" r="8993" b="717"/>
          <a:stretch>
            <a:fillRect/>
          </a:stretch>
        </p:blipFill>
        <p:spPr>
          <a:xfrm>
            <a:off x="911860" y="1412875"/>
            <a:ext cx="10344785" cy="380682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624320" y="1772920"/>
            <a:ext cx="460502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79425" y="2637155"/>
            <a:ext cx="1096708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39470" y="3501390"/>
            <a:ext cx="244983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88030" y="3604895"/>
            <a:ext cx="819912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23570" y="4427855"/>
            <a:ext cx="965581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127760" y="908685"/>
            <a:ext cx="10272440" cy="5387340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>
            <a:off x="8832215" y="981075"/>
            <a:ext cx="245300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127760" y="1917065"/>
            <a:ext cx="764730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8856980" y="1960245"/>
            <a:ext cx="253555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911860" y="2853055"/>
            <a:ext cx="786257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8845550" y="2780665"/>
            <a:ext cx="253555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786765" y="3750945"/>
            <a:ext cx="1073658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1055370" y="4648835"/>
            <a:ext cx="78994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1953895" y="4648835"/>
            <a:ext cx="967930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1127760" y="5626735"/>
            <a:ext cx="77279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1953895" y="5517515"/>
            <a:ext cx="960691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55" grpId="0" bldLvl="0" animBg="1"/>
      <p:bldP spid="56" grpId="0" bldLvl="0" animBg="1"/>
      <p:bldP spid="57" grpId="0" bldLvl="0" animBg="1"/>
      <p:bldP spid="5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29740"/>
            <a:ext cx="11340000" cy="399856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23925" y="1224280"/>
            <a:ext cx="10344830" cy="413893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768350" y="3147060"/>
            <a:ext cx="10866120" cy="113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8350" y="4603115"/>
            <a:ext cx="693039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84350"/>
            <a:ext cx="11340000" cy="402783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11860" y="1484630"/>
            <a:ext cx="10416585" cy="348361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1343660" y="548640"/>
            <a:ext cx="9480595" cy="40455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271905" y="4437380"/>
            <a:ext cx="10416585" cy="2347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4653280"/>
            <a:ext cx="3653790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99965" y="4725035"/>
            <a:ext cx="407797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77935" y="4594225"/>
            <a:ext cx="271589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370" y="5877560"/>
            <a:ext cx="145097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9695" y="5620385"/>
            <a:ext cx="3729355" cy="106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39470" y="1052830"/>
            <a:ext cx="10488975" cy="519874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256270" y="1196975"/>
            <a:ext cx="246507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0721340" y="1276350"/>
            <a:ext cx="100838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839470" y="2204720"/>
            <a:ext cx="10577195" cy="214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35280" y="4725035"/>
            <a:ext cx="100838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425575" y="4653280"/>
            <a:ext cx="681228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8328660" y="4691380"/>
            <a:ext cx="130111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9720580" y="4650740"/>
            <a:ext cx="186245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335280" y="5614035"/>
            <a:ext cx="324421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691255" y="5546090"/>
            <a:ext cx="321119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902450" y="5584190"/>
            <a:ext cx="313245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87730" y="1484630"/>
            <a:ext cx="10416585" cy="368808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881245" y="1701165"/>
            <a:ext cx="2169795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176135" y="1628775"/>
            <a:ext cx="4396740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525" y="2708910"/>
            <a:ext cx="7457440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52080" y="2582545"/>
            <a:ext cx="3592195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9425" y="3933190"/>
            <a:ext cx="4123055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55820" y="3601720"/>
            <a:ext cx="2866390" cy="162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22210" y="3536315"/>
            <a:ext cx="2169795" cy="163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767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2024-12-18T15:00:17Z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