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3190240"/>
            <a:ext cx="10800000" cy="47766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51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65565" y="3713480"/>
            <a:ext cx="169672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505"/>
            <a:ext cx="1047746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7665" y="3648710"/>
            <a:ext cx="4837430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4640" y="4396105"/>
            <a:ext cx="496379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25725" y="5238750"/>
            <a:ext cx="262318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449195" y="6146800"/>
            <a:ext cx="163004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391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11860" y="1444625"/>
            <a:ext cx="10416585" cy="39687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93160" y="1603375"/>
            <a:ext cx="496887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58640" y="2650490"/>
            <a:ext cx="361632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39522" y="3695830"/>
            <a:ext cx="6855415" cy="477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73729" y="4688010"/>
            <a:ext cx="6607858" cy="43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671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0355" y="3766820"/>
            <a:ext cx="44958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44395"/>
            <a:ext cx="11340000" cy="31334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234891"/>
            <a:ext cx="371335" cy="40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14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759041"/>
            <a:ext cx="371335" cy="40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1703705" y="1224280"/>
            <a:ext cx="8688750" cy="473646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265680" y="2520315"/>
            <a:ext cx="569785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322830" y="3511550"/>
            <a:ext cx="262509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947920" y="3493135"/>
            <a:ext cx="262509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246630" y="4464685"/>
            <a:ext cx="682625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703705" y="5426710"/>
            <a:ext cx="454152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1030"/>
            <a:ext cx="9354820" cy="6191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4205" y="5278755"/>
            <a:ext cx="65595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643735"/>
            <a:ext cx="11340000" cy="30550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2072" y="2063799"/>
            <a:ext cx="371334" cy="400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259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18820" y="3369310"/>
            <a:ext cx="1043368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2241" y="4274882"/>
            <a:ext cx="2351788" cy="438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79170" y="5151755"/>
            <a:ext cx="873696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66"/>
          <a:stretch>
            <a:fillRect/>
          </a:stretch>
        </p:blipFill>
        <p:spPr>
          <a:xfrm>
            <a:off x="1343660" y="764540"/>
            <a:ext cx="9336450" cy="58680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306195" y="1758315"/>
            <a:ext cx="488378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306195" y="2633345"/>
            <a:ext cx="2808605" cy="995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306195" y="3985260"/>
            <a:ext cx="10052685" cy="1082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306195" y="5545455"/>
            <a:ext cx="4746625" cy="101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8" grpId="0" bldLvl="0" animBg="1"/>
      <p:bldP spid="29" grpId="0" bldLvl="0" animBg="1"/>
      <p:bldP spid="3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2024-12-19T13:49:41Z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