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1" r:id="rId13"/>
    <p:sldId id="340" r:id="rId14"/>
    <p:sldId id="337" r:id="rId15"/>
    <p:sldId id="336" r:id="rId16"/>
    <p:sldId id="335" r:id="rId17"/>
    <p:sldId id="334" r:id="rId18"/>
    <p:sldId id="384" r:id="rId19"/>
    <p:sldId id="333" r:id="rId20"/>
    <p:sldId id="332" r:id="rId21"/>
    <p:sldId id="331" r:id="rId22"/>
    <p:sldId id="330" r:id="rId23"/>
    <p:sldId id="385" r:id="rId24"/>
    <p:sldId id="329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2385695"/>
            <a:ext cx="5153025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3568502"/>
            <a:ext cx="209471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7808" y="3511319"/>
            <a:ext cx="561762" cy="4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8370" y="4476750"/>
            <a:ext cx="107530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3440" y="5440680"/>
            <a:ext cx="31965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5160010" y="5157470"/>
            <a:ext cx="3448050" cy="155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3901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94" y="4603179"/>
            <a:ext cx="2475566" cy="4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341120"/>
            <a:ext cx="9653270" cy="4471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60" y="4293235"/>
            <a:ext cx="52641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26"/>
          <a:stretch>
            <a:fillRect/>
          </a:stretch>
        </p:blipFill>
        <p:spPr>
          <a:xfrm>
            <a:off x="9912350" y="2637155"/>
            <a:ext cx="2070100" cy="182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702290" cy="4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235" y="3226435"/>
            <a:ext cx="9296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4"/>
          <a:stretch>
            <a:fillRect/>
          </a:stretch>
        </p:blipFill>
        <p:spPr>
          <a:xfrm>
            <a:off x="5304155" y="4580890"/>
            <a:ext cx="2051050" cy="213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71395"/>
            <a:ext cx="11340000" cy="291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8533" y="4209945"/>
            <a:ext cx="1332997" cy="4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3873" y="4209945"/>
            <a:ext cx="1028312" cy="4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1674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5665" y="6097056"/>
            <a:ext cx="1687770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15"/>
          <a:stretch>
            <a:fillRect/>
          </a:stretch>
        </p:blipFill>
        <p:spPr>
          <a:xfrm>
            <a:off x="983615" y="1018540"/>
            <a:ext cx="10386060" cy="269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5845" y="2143125"/>
            <a:ext cx="27432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4255" y="2832735"/>
            <a:ext cx="22733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595" y="4077335"/>
            <a:ext cx="2670810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3" t="48441"/>
          <a:stretch>
            <a:fillRect/>
          </a:stretch>
        </p:blipFill>
        <p:spPr>
          <a:xfrm>
            <a:off x="1227500" y="1053110"/>
            <a:ext cx="9737680" cy="3025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595" y="4077335"/>
            <a:ext cx="2670810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224280"/>
            <a:ext cx="10416585" cy="459676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445000" y="1484630"/>
            <a:ext cx="21901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8205" y="2277110"/>
            <a:ext cx="343154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49630" y="3417570"/>
            <a:ext cx="60312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9630" y="4187825"/>
            <a:ext cx="541337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49630" y="5238750"/>
            <a:ext cx="58972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1199515" y="2061210"/>
            <a:ext cx="5088300" cy="26739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1415" y="3168650"/>
            <a:ext cx="345757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415" y="4002405"/>
            <a:ext cx="35280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204720"/>
            <a:ext cx="2670810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537190" cy="4411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16895" y="3429000"/>
            <a:ext cx="5429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7" b="24387"/>
          <a:stretch>
            <a:fillRect/>
          </a:stretch>
        </p:blipFill>
        <p:spPr>
          <a:xfrm>
            <a:off x="5088255" y="5085080"/>
            <a:ext cx="2038985" cy="172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8" r="11317"/>
          <a:stretch>
            <a:fillRect/>
          </a:stretch>
        </p:blipFill>
        <p:spPr>
          <a:xfrm>
            <a:off x="1068070" y="1196975"/>
            <a:ext cx="10056495" cy="485648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029970" y="2724785"/>
            <a:ext cx="434657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2495" y="2522855"/>
            <a:ext cx="2670810" cy="262636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029970" y="3630930"/>
            <a:ext cx="39020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015865" y="3630930"/>
            <a:ext cx="310451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29970" y="4545965"/>
            <a:ext cx="65735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29970" y="5461635"/>
            <a:ext cx="69424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65"/>
          <a:stretch>
            <a:fillRect/>
          </a:stretch>
        </p:blipFill>
        <p:spPr>
          <a:xfrm>
            <a:off x="767715" y="1268730"/>
            <a:ext cx="10800000" cy="31354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1815" y="3933190"/>
            <a:ext cx="6008370" cy="267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47391"/>
          <a:stretch>
            <a:fillRect/>
          </a:stretch>
        </p:blipFill>
        <p:spPr>
          <a:xfrm>
            <a:off x="1271905" y="692785"/>
            <a:ext cx="9960610" cy="3670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785" y="1605280"/>
            <a:ext cx="13817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8550" y="3501390"/>
            <a:ext cx="11861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3933190"/>
            <a:ext cx="5616575" cy="25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692785"/>
            <a:ext cx="10416585" cy="3923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0953" y="3883034"/>
            <a:ext cx="790277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525" y="3933190"/>
            <a:ext cx="5074920" cy="226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620395"/>
            <a:ext cx="9912395" cy="3509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149090"/>
            <a:ext cx="5616575" cy="250317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7608570" y="764540"/>
            <a:ext cx="220916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1415" y="1606550"/>
            <a:ext cx="71564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61415" y="2458720"/>
            <a:ext cx="107124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61415" y="3566795"/>
            <a:ext cx="91846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45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70" y="981075"/>
            <a:ext cx="10990580" cy="4080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910" y="3303905"/>
            <a:ext cx="8350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0"/>
          <a:stretch>
            <a:fillRect/>
          </a:stretch>
        </p:blipFill>
        <p:spPr>
          <a:xfrm>
            <a:off x="4511675" y="4653280"/>
            <a:ext cx="2322830" cy="214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350500" cy="3868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5090" y="2816860"/>
            <a:ext cx="7016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794760"/>
            <a:ext cx="2438400" cy="278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60" y="620115"/>
            <a:ext cx="98514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2552" y="2863031"/>
            <a:ext cx="330862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" b="46968"/>
          <a:stretch>
            <a:fillRect/>
          </a:stretch>
        </p:blipFill>
        <p:spPr>
          <a:xfrm>
            <a:off x="426085" y="1196975"/>
            <a:ext cx="11339830" cy="2807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63" y="3409273"/>
            <a:ext cx="371335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" t="59404" r="4911"/>
          <a:stretch>
            <a:fillRect/>
          </a:stretch>
        </p:blipFill>
        <p:spPr>
          <a:xfrm>
            <a:off x="1783080" y="3933825"/>
            <a:ext cx="8625840" cy="20053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18235" y="5871845"/>
            <a:ext cx="9650730" cy="95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992555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1719"/>
          <a:stretch>
            <a:fillRect/>
          </a:stretch>
        </p:blipFill>
        <p:spPr>
          <a:xfrm>
            <a:off x="1894840" y="2677160"/>
            <a:ext cx="2545080" cy="294830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rcRect l="36283" r="35711"/>
          <a:stretch>
            <a:fillRect/>
          </a:stretch>
        </p:blipFill>
        <p:spPr>
          <a:xfrm>
            <a:off x="5160010" y="2677160"/>
            <a:ext cx="2520315" cy="294830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rcRect l="73088"/>
          <a:stretch>
            <a:fillRect/>
          </a:stretch>
        </p:blipFill>
        <p:spPr>
          <a:xfrm>
            <a:off x="8472170" y="2677160"/>
            <a:ext cx="2421890" cy="2948305"/>
          </a:xfrm>
          <a:prstGeom prst="rect">
            <a:avLst/>
          </a:prstGeom>
        </p:spPr>
      </p:pic>
      <p:sp useBgFill="1">
        <p:nvSpPr>
          <p:cNvPr id="61" name="矩形 60"/>
          <p:cNvSpPr/>
          <p:nvPr/>
        </p:nvSpPr>
        <p:spPr bwMode="white">
          <a:xfrm>
            <a:off x="1821815" y="5880735"/>
            <a:ext cx="335026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052830"/>
            <a:ext cx="10624820" cy="5698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6370" y="2355215"/>
            <a:ext cx="74422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47967"/>
            <a:ext cx="380856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2024-12-19T10:48:16Z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