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61" r:id="rId4"/>
    <p:sldId id="360" r:id="rId5"/>
    <p:sldId id="359" r:id="rId6"/>
    <p:sldId id="358" r:id="rId7"/>
    <p:sldId id="357" r:id="rId8"/>
    <p:sldId id="356" r:id="rId9"/>
    <p:sldId id="352" r:id="rId10"/>
    <p:sldId id="351" r:id="rId11"/>
    <p:sldId id="350" r:id="rId12"/>
    <p:sldId id="349" r:id="rId13"/>
    <p:sldId id="348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98" r:id="rId30"/>
    <p:sldId id="329" r:id="rId31"/>
    <p:sldId id="326" r:id="rId32"/>
    <p:sldId id="325" r:id="rId33"/>
    <p:sldId id="399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82" r="43067"/>
          <a:stretch>
            <a:fillRect/>
          </a:stretch>
        </p:blipFill>
        <p:spPr>
          <a:xfrm>
            <a:off x="2868295" y="2924810"/>
            <a:ext cx="6456045" cy="735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2345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3718" y="2263389"/>
            <a:ext cx="304685" cy="2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213100"/>
            <a:ext cx="2776220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607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2492" y="2472960"/>
            <a:ext cx="2523173" cy="37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3330" y="3119755"/>
            <a:ext cx="63055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0980" y="4668071"/>
            <a:ext cx="1409169" cy="32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1377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1736" y="2142453"/>
            <a:ext cx="761712" cy="32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610" y="2565400"/>
            <a:ext cx="2684780" cy="25577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869535"/>
            <a:ext cx="11340000" cy="14976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88848" y="5832996"/>
            <a:ext cx="1856675" cy="35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2882268"/>
            <a:ext cx="103783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357245"/>
            <a:ext cx="4119880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706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4543" y="2465871"/>
            <a:ext cx="171385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6029" y="4543265"/>
            <a:ext cx="1666246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352040" y="1268730"/>
            <a:ext cx="6888525" cy="4530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52115" y="3830955"/>
            <a:ext cx="445897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76370" y="5019675"/>
            <a:ext cx="11182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39695" y="1844675"/>
            <a:ext cx="6960280" cy="284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1564" y="2828209"/>
            <a:ext cx="5274861" cy="36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9977" y="3573234"/>
            <a:ext cx="3637178" cy="35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9977" y="4318259"/>
            <a:ext cx="1352040" cy="35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268730"/>
            <a:ext cx="10702290" cy="5408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4029075"/>
            <a:ext cx="22466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985" y="4633595"/>
            <a:ext cx="9093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975" y="5373370"/>
            <a:ext cx="464502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6165215"/>
            <a:ext cx="55943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75460" y="1861820"/>
            <a:ext cx="8688750" cy="298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0251" y="2109321"/>
            <a:ext cx="4341763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5994" y="3548357"/>
            <a:ext cx="1666246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5238" y="4272641"/>
            <a:ext cx="2056624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0427" y="4282171"/>
            <a:ext cx="2256574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6" b="12115"/>
          <a:stretch>
            <a:fillRect/>
          </a:stretch>
        </p:blipFill>
        <p:spPr>
          <a:xfrm>
            <a:off x="839470" y="1196975"/>
            <a:ext cx="10585495" cy="5157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2964" y="3412258"/>
            <a:ext cx="6891325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9390" y="4051935"/>
            <a:ext cx="385635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8539" y="4691538"/>
            <a:ext cx="1463480" cy="29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0940" y="5340350"/>
            <a:ext cx="185483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2227" y="5952277"/>
            <a:ext cx="4353391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2130" y="5229225"/>
            <a:ext cx="185483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26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09"/>
          <a:stretch>
            <a:fillRect/>
          </a:stretch>
        </p:blipFill>
        <p:spPr>
          <a:xfrm>
            <a:off x="360045" y="1906905"/>
            <a:ext cx="11339830" cy="342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5735" y="2193290"/>
            <a:ext cx="4660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785" y="3860800"/>
            <a:ext cx="4210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095" y="692505"/>
            <a:ext cx="104646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9427" y="2205692"/>
            <a:ext cx="3154336" cy="2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4040" y="2752725"/>
            <a:ext cx="559244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3360" y="3754070"/>
            <a:ext cx="1660639" cy="32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71295" y="4378960"/>
            <a:ext cx="730948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58595" y="4977130"/>
            <a:ext cx="216916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53360" y="5583971"/>
            <a:ext cx="4129632" cy="2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53565" y="6191250"/>
            <a:ext cx="70770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095" y="621030"/>
            <a:ext cx="9401810" cy="612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7530" y="2427605"/>
            <a:ext cx="218884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0365" y="3068955"/>
            <a:ext cx="658812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5630" y="3980180"/>
            <a:ext cx="26181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460" y="4658360"/>
            <a:ext cx="17691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5460" y="5222240"/>
            <a:ext cx="164338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48180" y="5794375"/>
            <a:ext cx="166814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5460" y="6381115"/>
            <a:ext cx="18002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65015" y="4004945"/>
            <a:ext cx="26181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60825" y="2464435"/>
            <a:ext cx="218884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75685" y="4581525"/>
            <a:ext cx="218884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32175" y="5239385"/>
            <a:ext cx="259524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81730" y="5800725"/>
            <a:ext cx="248602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6"/>
          <a:stretch>
            <a:fillRect/>
          </a:stretch>
        </p:blipFill>
        <p:spPr>
          <a:xfrm>
            <a:off x="2999740" y="842645"/>
            <a:ext cx="595190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0995" y="1052830"/>
            <a:ext cx="75565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8560" y="1574890"/>
            <a:ext cx="3518247" cy="28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560" y="2112596"/>
            <a:ext cx="3222465" cy="28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8560" y="2642508"/>
            <a:ext cx="5853366" cy="28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560" y="3211384"/>
            <a:ext cx="1673502" cy="22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02560" y="3663315"/>
            <a:ext cx="214947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43835" y="4271010"/>
            <a:ext cx="1291590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8560" y="4816707"/>
            <a:ext cx="1183127" cy="21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68560" y="5346619"/>
            <a:ext cx="1720204" cy="22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8560" y="5868739"/>
            <a:ext cx="1354369" cy="2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68560" y="6375273"/>
            <a:ext cx="3681705" cy="28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1199515" y="836930"/>
            <a:ext cx="10077450" cy="3868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4221480"/>
            <a:ext cx="2462530" cy="24568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17270" y="1412875"/>
            <a:ext cx="10200685" cy="405447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79170" y="2929255"/>
            <a:ext cx="638873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9139" y="4236388"/>
            <a:ext cx="5274861" cy="32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9139" y="4894637"/>
            <a:ext cx="2789773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985" y="1611630"/>
            <a:ext cx="3754120" cy="374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945515" y="1341120"/>
            <a:ext cx="9120550" cy="513016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907415" y="2418080"/>
            <a:ext cx="911288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07384" y="3619824"/>
            <a:ext cx="5446246" cy="65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7415" y="4614545"/>
            <a:ext cx="602742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07415" y="5727700"/>
            <a:ext cx="726440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83" r="10046"/>
          <a:stretch>
            <a:fillRect/>
          </a:stretch>
        </p:blipFill>
        <p:spPr>
          <a:xfrm>
            <a:off x="8544560" y="3213100"/>
            <a:ext cx="3348990" cy="341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9" b="48143"/>
          <a:stretch>
            <a:fillRect/>
          </a:stretch>
        </p:blipFill>
        <p:spPr>
          <a:xfrm>
            <a:off x="360045" y="1224280"/>
            <a:ext cx="10848975" cy="2853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933190"/>
            <a:ext cx="2336800" cy="24898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53161" r="4329"/>
          <a:stretch>
            <a:fillRect/>
          </a:stretch>
        </p:blipFill>
        <p:spPr>
          <a:xfrm>
            <a:off x="983615" y="1412875"/>
            <a:ext cx="10225360" cy="2577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944110" y="3933190"/>
            <a:ext cx="2500630" cy="27559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052830"/>
            <a:ext cx="10128930" cy="2647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4967"/>
          <a:stretch>
            <a:fillRect/>
          </a:stretch>
        </p:blipFill>
        <p:spPr>
          <a:xfrm>
            <a:off x="4728210" y="3644900"/>
            <a:ext cx="2867660" cy="29698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58" r="3696"/>
          <a:stretch>
            <a:fillRect/>
          </a:stretch>
        </p:blipFill>
        <p:spPr>
          <a:xfrm>
            <a:off x="635635" y="2277110"/>
            <a:ext cx="10920730" cy="2159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42592" y="3235198"/>
            <a:ext cx="266599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441325" y="1196975"/>
            <a:ext cx="10200685" cy="50311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412875"/>
            <a:ext cx="4936490" cy="145288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403225" y="1873250"/>
            <a:ext cx="32213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3225" y="2473325"/>
            <a:ext cx="16941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3225" y="2991485"/>
            <a:ext cx="1023874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3225" y="3935730"/>
            <a:ext cx="10487660" cy="134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3225" y="5503545"/>
            <a:ext cx="77946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55695" y="1917065"/>
            <a:ext cx="28536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07895" y="2460625"/>
            <a:ext cx="16941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2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70" b="59983"/>
          <a:stretch>
            <a:fillRect/>
          </a:stretch>
        </p:blipFill>
        <p:spPr>
          <a:xfrm>
            <a:off x="947420" y="1341120"/>
            <a:ext cx="10297160" cy="29933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4492625"/>
            <a:ext cx="7007225" cy="206248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622935" y="2061210"/>
            <a:ext cx="219392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927350" y="2061210"/>
            <a:ext cx="44691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38835" y="2637155"/>
            <a:ext cx="58273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743700" y="2637155"/>
            <a:ext cx="44691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5325" y="3255010"/>
            <a:ext cx="71659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47420" y="3810635"/>
            <a:ext cx="54660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413500" y="3810635"/>
            <a:ext cx="44691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17" r="9139"/>
          <a:stretch>
            <a:fillRect/>
          </a:stretch>
        </p:blipFill>
        <p:spPr>
          <a:xfrm>
            <a:off x="1343660" y="692785"/>
            <a:ext cx="9804400" cy="40735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27125" y="1341120"/>
            <a:ext cx="775843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825" y="4869180"/>
            <a:ext cx="6308090" cy="1856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1807210"/>
            <a:ext cx="319341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9610" y="1772920"/>
            <a:ext cx="31934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2334895"/>
            <a:ext cx="31934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6195" y="2842260"/>
            <a:ext cx="390906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1765" y="2853055"/>
            <a:ext cx="40462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5540" y="3385820"/>
            <a:ext cx="1022731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0905" y="4118610"/>
            <a:ext cx="29394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63340" y="3902075"/>
            <a:ext cx="623697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3677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84" y="1929565"/>
            <a:ext cx="295163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938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818" y="1885981"/>
            <a:ext cx="304685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422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535333"/>
            <a:ext cx="342770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2006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2131716"/>
            <a:ext cx="333249" cy="28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505" y="3429000"/>
            <a:ext cx="2279650" cy="281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68730"/>
            <a:ext cx="10849020" cy="2213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2282" y="2270199"/>
            <a:ext cx="266599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080" y="3482340"/>
            <a:ext cx="2385695" cy="294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624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818" y="3297518"/>
            <a:ext cx="304685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