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9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3068955"/>
            <a:ext cx="10800000" cy="507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623615" y="1224280"/>
            <a:ext cx="11076260" cy="5510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623615" y="1557020"/>
            <a:ext cx="11076260" cy="3778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38438" y="4714723"/>
            <a:ext cx="371335" cy="410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940050" y="1772920"/>
            <a:ext cx="6744380" cy="3015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1271905" y="621030"/>
            <a:ext cx="10704875" cy="5768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6066" y="2413150"/>
            <a:ext cx="209471" cy="381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5865" y="5702395"/>
            <a:ext cx="323727" cy="39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2024-12-19T15:36:07Z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