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80" r:id="rId19"/>
    <p:sldId id="336" r:id="rId20"/>
    <p:sldId id="333" r:id="rId21"/>
    <p:sldId id="381" r:id="rId22"/>
    <p:sldId id="332" r:id="rId23"/>
    <p:sldId id="331" r:id="rId24"/>
    <p:sldId id="330" r:id="rId25"/>
    <p:sldId id="382" r:id="rId26"/>
    <p:sldId id="329" r:id="rId27"/>
    <p:sldId id="383" r:id="rId28"/>
    <p:sldId id="328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3057525"/>
            <a:ext cx="83153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479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85" y="4997900"/>
            <a:ext cx="447506" cy="4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21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484630"/>
            <a:ext cx="1012893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5709" y="1741516"/>
            <a:ext cx="1199697" cy="5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8681" y="2665411"/>
            <a:ext cx="3256322" cy="5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744" y="3560732"/>
            <a:ext cx="3561007" cy="5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8202" y="3570256"/>
            <a:ext cx="3246801" cy="5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3744" y="4465577"/>
            <a:ext cx="3513400" cy="5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0343" y="4541775"/>
            <a:ext cx="333248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7390" y="1052830"/>
            <a:ext cx="10776630" cy="542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7093" y="5861338"/>
            <a:ext cx="1161612" cy="39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81970" cy="1722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45751"/>
          <a:stretch>
            <a:fillRect/>
          </a:stretch>
        </p:blipFill>
        <p:spPr>
          <a:xfrm>
            <a:off x="1991995" y="2493010"/>
            <a:ext cx="8675370" cy="20624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8" r="7503"/>
          <a:stretch>
            <a:fillRect/>
          </a:stretch>
        </p:blipFill>
        <p:spPr>
          <a:xfrm>
            <a:off x="1751330" y="4921885"/>
            <a:ext cx="9880600" cy="1709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6895" y="5086985"/>
            <a:ext cx="9556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8215" y="5853430"/>
            <a:ext cx="6705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4500884"/>
            <a:ext cx="628412" cy="4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78"/>
          <a:stretch>
            <a:fillRect/>
          </a:stretch>
        </p:blipFill>
        <p:spPr>
          <a:xfrm>
            <a:off x="551815" y="1124585"/>
            <a:ext cx="11339830" cy="2853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84290" y="4149090"/>
            <a:ext cx="3445510" cy="2294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4149090"/>
            <a:ext cx="3154680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63166" r="2425"/>
          <a:stretch>
            <a:fillRect/>
          </a:stretch>
        </p:blipFill>
        <p:spPr>
          <a:xfrm>
            <a:off x="1127760" y="1341120"/>
            <a:ext cx="10225360" cy="1790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74498"/>
          <a:stretch>
            <a:fillRect/>
          </a:stretch>
        </p:blipFill>
        <p:spPr>
          <a:xfrm>
            <a:off x="1127760" y="3131185"/>
            <a:ext cx="10200640" cy="10077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84290" y="4149090"/>
            <a:ext cx="3445510" cy="2294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50" y="4149090"/>
            <a:ext cx="3154680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0" r="10046"/>
          <a:stretch>
            <a:fillRect/>
          </a:stretch>
        </p:blipFill>
        <p:spPr>
          <a:xfrm>
            <a:off x="995680" y="1268730"/>
            <a:ext cx="10200640" cy="2799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84290" y="4149090"/>
            <a:ext cx="3445510" cy="2294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4149090"/>
            <a:ext cx="3154680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7" b="40205"/>
          <a:stretch>
            <a:fillRect/>
          </a:stretch>
        </p:blipFill>
        <p:spPr>
          <a:xfrm>
            <a:off x="1703705" y="981075"/>
            <a:ext cx="8785225" cy="28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2415" y="2078990"/>
            <a:ext cx="107378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7760" y="2078990"/>
            <a:ext cx="78295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84290" y="4149090"/>
            <a:ext cx="3445510" cy="2294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4149090"/>
            <a:ext cx="3154680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120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060" y="3820795"/>
            <a:ext cx="71247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6" r="10046"/>
          <a:stretch>
            <a:fillRect/>
          </a:stretch>
        </p:blipFill>
        <p:spPr>
          <a:xfrm>
            <a:off x="1055370" y="1196975"/>
            <a:ext cx="10200640" cy="1774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82590" y="2380615"/>
            <a:ext cx="8947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11900" y="3789045"/>
            <a:ext cx="3445510" cy="2294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789045"/>
            <a:ext cx="3154680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908685"/>
            <a:ext cx="10200685" cy="296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311900" y="3933190"/>
            <a:ext cx="3445510" cy="2294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933190"/>
            <a:ext cx="3154680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196975"/>
            <a:ext cx="10128930" cy="516826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945484" y="3084701"/>
            <a:ext cx="7236272" cy="4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5484" y="3952421"/>
            <a:ext cx="5731889" cy="4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8616315" y="1988820"/>
            <a:ext cx="3102610" cy="25184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114550"/>
            <a:ext cx="3103200" cy="23929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4839335"/>
            <a:ext cx="10324465" cy="162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5" b="58268"/>
          <a:stretch>
            <a:fillRect/>
          </a:stretch>
        </p:blipFill>
        <p:spPr>
          <a:xfrm>
            <a:off x="1415415" y="620395"/>
            <a:ext cx="9649505" cy="2448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r="11317"/>
          <a:stretch>
            <a:fillRect/>
          </a:stretch>
        </p:blipFill>
        <p:spPr>
          <a:xfrm>
            <a:off x="551815" y="3284855"/>
            <a:ext cx="6374130" cy="329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715" y="3416935"/>
            <a:ext cx="3321050" cy="30302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" t="45411" r="3726" b="15322"/>
          <a:stretch>
            <a:fillRect/>
          </a:stretch>
        </p:blipFill>
        <p:spPr>
          <a:xfrm>
            <a:off x="1067435" y="836930"/>
            <a:ext cx="8929370" cy="2304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r="11317"/>
          <a:stretch>
            <a:fillRect/>
          </a:stretch>
        </p:blipFill>
        <p:spPr>
          <a:xfrm>
            <a:off x="839470" y="3284855"/>
            <a:ext cx="6374130" cy="329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3416935"/>
            <a:ext cx="3321050" cy="30302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" t="88357" r="69830"/>
          <a:stretch>
            <a:fillRect/>
          </a:stretch>
        </p:blipFill>
        <p:spPr>
          <a:xfrm>
            <a:off x="9848215" y="2512060"/>
            <a:ext cx="2303780" cy="6832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41114"/>
          <a:stretch>
            <a:fillRect/>
          </a:stretch>
        </p:blipFill>
        <p:spPr>
          <a:xfrm>
            <a:off x="1127760" y="836930"/>
            <a:ext cx="9984740" cy="28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6707" y="1199083"/>
            <a:ext cx="618891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2072" y="1199083"/>
            <a:ext cx="618891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7840" y="2086092"/>
            <a:ext cx="1152090" cy="51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r="11317"/>
          <a:stretch>
            <a:fillRect/>
          </a:stretch>
        </p:blipFill>
        <p:spPr>
          <a:xfrm>
            <a:off x="1199515" y="3789045"/>
            <a:ext cx="5595620" cy="2896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725" y="3904615"/>
            <a:ext cx="291592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42" r="11949"/>
          <a:stretch>
            <a:fillRect/>
          </a:stretch>
        </p:blipFill>
        <p:spPr>
          <a:xfrm>
            <a:off x="1103630" y="1628775"/>
            <a:ext cx="9984740" cy="17760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36010" y="2698750"/>
            <a:ext cx="7905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r="11317"/>
          <a:stretch>
            <a:fillRect/>
          </a:stretch>
        </p:blipFill>
        <p:spPr>
          <a:xfrm>
            <a:off x="1199515" y="3573145"/>
            <a:ext cx="5595620" cy="2896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725" y="3688715"/>
            <a:ext cx="291592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548640"/>
            <a:ext cx="9984785" cy="3806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r="11317"/>
          <a:stretch>
            <a:fillRect/>
          </a:stretch>
        </p:blipFill>
        <p:spPr>
          <a:xfrm>
            <a:off x="2063750" y="4221480"/>
            <a:ext cx="4792980" cy="2480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4293235"/>
            <a:ext cx="2498090" cy="22796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764540"/>
            <a:ext cx="10056540" cy="36048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1975485"/>
            <a:ext cx="90074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2853055"/>
            <a:ext cx="105092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6816090" y="4031615"/>
            <a:ext cx="2578100" cy="24695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725" y="4149090"/>
            <a:ext cx="2577600" cy="235220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27760" y="3717290"/>
            <a:ext cx="534225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96975"/>
            <a:ext cx="10272440" cy="4993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3114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558" y="3297853"/>
            <a:ext cx="380856" cy="4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989185" cy="618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493010"/>
            <a:ext cx="7708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1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23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9585" y="1821815"/>
            <a:ext cx="6057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8" t="2621" b="11238"/>
          <a:stretch>
            <a:fillRect/>
          </a:stretch>
        </p:blipFill>
        <p:spPr>
          <a:xfrm>
            <a:off x="8935085" y="2753360"/>
            <a:ext cx="2566670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4693957"/>
            <a:ext cx="380855" cy="4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2204720"/>
            <a:ext cx="10128930" cy="4562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64" r="25702" b="-564"/>
          <a:stretch>
            <a:fillRect/>
          </a:stretch>
        </p:blipFill>
        <p:spPr>
          <a:xfrm>
            <a:off x="7824470" y="908685"/>
            <a:ext cx="3550920" cy="20453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