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8" r:id="rId6"/>
    <p:sldId id="337" r:id="rId7"/>
    <p:sldId id="356" r:id="rId8"/>
    <p:sldId id="335" r:id="rId9"/>
    <p:sldId id="357" r:id="rId10"/>
    <p:sldId id="334" r:id="rId11"/>
    <p:sldId id="333" r:id="rId12"/>
    <p:sldId id="332" r:id="rId13"/>
    <p:sldId id="358" r:id="rId14"/>
    <p:sldId id="329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0" y="3147695"/>
            <a:ext cx="37719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224280"/>
            <a:ext cx="10704875" cy="258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5730" y="1433783"/>
            <a:ext cx="380856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863975" y="3933190"/>
            <a:ext cx="4268470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81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719830" y="2997200"/>
            <a:ext cx="4705350" cy="33039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196975"/>
            <a:ext cx="10632485" cy="270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8518" y="1482695"/>
            <a:ext cx="323726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4664" y="2312098"/>
            <a:ext cx="1123526" cy="4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5250" y="3115310"/>
            <a:ext cx="47771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7031990" y="3213100"/>
            <a:ext cx="4705350" cy="330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60045" y="1224280"/>
            <a:ext cx="10344830" cy="880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3" r="5599"/>
          <a:stretch>
            <a:fillRect/>
          </a:stretch>
        </p:blipFill>
        <p:spPr>
          <a:xfrm>
            <a:off x="1581150" y="2132965"/>
            <a:ext cx="9123680" cy="1490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3652520"/>
            <a:ext cx="10632485" cy="18275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964940" y="4741545"/>
            <a:ext cx="4356000" cy="21167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7950" y="4797425"/>
            <a:ext cx="435610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412875"/>
            <a:ext cx="10776630" cy="2449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925" y="3167380"/>
            <a:ext cx="107130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917950" y="4004945"/>
            <a:ext cx="4356000" cy="2116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415270" cy="4772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4581525"/>
            <a:ext cx="46799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" r="15763"/>
          <a:stretch>
            <a:fillRect/>
          </a:stretch>
        </p:blipFill>
        <p:spPr>
          <a:xfrm>
            <a:off x="6311900" y="5085080"/>
            <a:ext cx="3552190" cy="161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" r="15763"/>
          <a:stretch>
            <a:fillRect/>
          </a:stretch>
        </p:blipFill>
        <p:spPr>
          <a:xfrm>
            <a:off x="6887845" y="1701165"/>
            <a:ext cx="4540250" cy="205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695325" y="2061210"/>
            <a:ext cx="10272440" cy="3576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630410" cy="626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6165215"/>
            <a:ext cx="6921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20"/>
          <a:stretch>
            <a:fillRect/>
          </a:stretch>
        </p:blipFill>
        <p:spPr>
          <a:xfrm>
            <a:off x="623570" y="1196975"/>
            <a:ext cx="10861040" cy="3097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961765" y="4293870"/>
            <a:ext cx="4268470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" t="56460"/>
          <a:stretch>
            <a:fillRect/>
          </a:stretch>
        </p:blipFill>
        <p:spPr>
          <a:xfrm>
            <a:off x="983660" y="1341400"/>
            <a:ext cx="10356805" cy="2554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792220" y="3789045"/>
            <a:ext cx="4268470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268730"/>
            <a:ext cx="10632485" cy="2718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863975" y="3933190"/>
            <a:ext cx="4268470" cy="25076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3" b="46478"/>
          <a:stretch>
            <a:fillRect/>
          </a:stretch>
        </p:blipFill>
        <p:spPr>
          <a:xfrm>
            <a:off x="695325" y="1124585"/>
            <a:ext cx="10632440" cy="3140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5951855" y="4004945"/>
            <a:ext cx="4268470" cy="25076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9" r="5953"/>
          <a:stretch>
            <a:fillRect/>
          </a:stretch>
        </p:blipFill>
        <p:spPr>
          <a:xfrm>
            <a:off x="839470" y="1412875"/>
            <a:ext cx="10632440" cy="2583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863975" y="3933190"/>
            <a:ext cx="4268470" cy="25076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2024-12-20T03:43:15Z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