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28"/>
  </p:handoutMasterIdLst>
  <p:sldIdLst>
    <p:sldId id="302" r:id="rId3"/>
    <p:sldId id="324" r:id="rId4"/>
    <p:sldId id="351" r:id="rId5"/>
    <p:sldId id="350" r:id="rId6"/>
    <p:sldId id="349" r:id="rId7"/>
    <p:sldId id="348" r:id="rId8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760" y="1772920"/>
            <a:ext cx="9953625" cy="88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725" y="3933190"/>
            <a:ext cx="8972550" cy="628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83" r="5599"/>
          <a:stretch>
            <a:fillRect/>
          </a:stretch>
        </p:blipFill>
        <p:spPr>
          <a:xfrm>
            <a:off x="839470" y="1251865"/>
            <a:ext cx="10704875" cy="3736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7485" y="4282910"/>
            <a:ext cx="380856" cy="400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175385" y="1412875"/>
            <a:ext cx="9840640" cy="38227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556740"/>
            <a:ext cx="11340000" cy="405840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18325" y="4806950"/>
            <a:ext cx="965200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00885"/>
            <a:ext cx="11340000" cy="3352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721" r="4110" b="-721"/>
          <a:stretch>
            <a:fillRect/>
          </a:stretch>
        </p:blipFill>
        <p:spPr>
          <a:xfrm>
            <a:off x="695325" y="1412875"/>
            <a:ext cx="10849020" cy="3789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3340" y="4638785"/>
            <a:ext cx="371335" cy="400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63" r="10678"/>
          <a:stretch>
            <a:fillRect/>
          </a:stretch>
        </p:blipFill>
        <p:spPr>
          <a:xfrm>
            <a:off x="1199515" y="1628775"/>
            <a:ext cx="10128885" cy="355727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844395"/>
            <a:ext cx="11340000" cy="2881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342" y="3160990"/>
            <a:ext cx="371334" cy="400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79575"/>
            <a:ext cx="11340000" cy="40976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54060" y="2742565"/>
            <a:ext cx="109918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29521" y="3723810"/>
            <a:ext cx="314205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2550"/>
            <a:ext cx="11340000" cy="483757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749" r="7923" b="-749"/>
          <a:stretch>
            <a:fillRect/>
          </a:stretch>
        </p:blipFill>
        <p:spPr>
          <a:xfrm>
            <a:off x="887730" y="1557020"/>
            <a:ext cx="10416585" cy="36436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28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>
            <a:fillRect/>
          </a:stretch>
        </p:blipFill>
        <p:spPr>
          <a:xfrm>
            <a:off x="1919605" y="981075"/>
            <a:ext cx="8472215" cy="491617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881505" y="3028950"/>
            <a:ext cx="8193405" cy="1333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881505" y="4748530"/>
            <a:ext cx="5351780" cy="1203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20115"/>
            <a:ext cx="10505277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87730" y="1412875"/>
            <a:ext cx="10416585" cy="399669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49630" y="1196975"/>
            <a:ext cx="10416585" cy="452374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40735" y="2277110"/>
            <a:ext cx="213614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520055" y="2231390"/>
            <a:ext cx="79121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11499" y="3291867"/>
            <a:ext cx="8150327" cy="371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43255" y="4149090"/>
            <a:ext cx="582930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11530" y="5073015"/>
            <a:ext cx="531939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6"/>
          <a:stretch>
            <a:fillRect/>
          </a:stretch>
        </p:blipFill>
        <p:spPr>
          <a:xfrm>
            <a:off x="1715770" y="764540"/>
            <a:ext cx="8760505" cy="536448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677670" y="2719705"/>
            <a:ext cx="4791075" cy="1456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33220" y="4657090"/>
            <a:ext cx="1004125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77670" y="5507355"/>
            <a:ext cx="886206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07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9496" y="1443125"/>
            <a:ext cx="437984" cy="390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56740"/>
            <a:ext cx="11340000" cy="3974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0985" y="2692400"/>
            <a:ext cx="50800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70" y="1916785"/>
            <a:ext cx="11340000" cy="25897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48759" y="3780263"/>
            <a:ext cx="323727" cy="391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48640"/>
            <a:ext cx="10091420" cy="6190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3640" y="2566035"/>
            <a:ext cx="683895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04440"/>
            <a:ext cx="11340000" cy="2096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16725" y="3519498"/>
            <a:ext cx="314206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0795"/>
            <a:ext cx="11340000" cy="56335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54778" y="3030230"/>
            <a:ext cx="1123526" cy="533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81428" y="3030230"/>
            <a:ext cx="1152090" cy="533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29539" y="4002520"/>
            <a:ext cx="580807" cy="524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40840"/>
            <a:ext cx="11340000" cy="385100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2024-12-19T16:32:42Z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