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75" r:id="rId17"/>
    <p:sldId id="374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1943100"/>
            <a:ext cx="6915150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124585"/>
            <a:ext cx="10776630" cy="551053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57194" y="2315966"/>
            <a:ext cx="3970428" cy="4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4690" y="3268980"/>
            <a:ext cx="51231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1030" y="4066540"/>
            <a:ext cx="33362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57225" y="5099685"/>
            <a:ext cx="10967720" cy="149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5220" y="1351280"/>
            <a:ext cx="3903980" cy="202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0380980" cy="5377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1820545"/>
            <a:ext cx="5187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17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055618"/>
            <a:ext cx="371335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1" r="25288"/>
          <a:stretch>
            <a:fillRect/>
          </a:stretch>
        </p:blipFill>
        <p:spPr>
          <a:xfrm>
            <a:off x="2423795" y="4797425"/>
            <a:ext cx="7153910" cy="195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75460" y="4004945"/>
            <a:ext cx="8544605" cy="1962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1" r="25288"/>
          <a:stretch>
            <a:fillRect/>
          </a:stretch>
        </p:blipFill>
        <p:spPr>
          <a:xfrm>
            <a:off x="2519045" y="1917065"/>
            <a:ext cx="7153910" cy="19577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9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654705"/>
            <a:ext cx="342770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65"/>
          <a:stretch>
            <a:fillRect/>
          </a:stretch>
        </p:blipFill>
        <p:spPr>
          <a:xfrm>
            <a:off x="4525645" y="3573145"/>
            <a:ext cx="3141345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40"/>
          <a:stretch>
            <a:fillRect/>
          </a:stretch>
        </p:blipFill>
        <p:spPr>
          <a:xfrm>
            <a:off x="360045" y="1224280"/>
            <a:ext cx="11339830" cy="2133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140710"/>
            <a:ext cx="3175635" cy="323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45462"/>
          <a:stretch>
            <a:fillRect/>
          </a:stretch>
        </p:blipFill>
        <p:spPr>
          <a:xfrm>
            <a:off x="839515" y="1269010"/>
            <a:ext cx="10572070" cy="2904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3926" y="1334221"/>
            <a:ext cx="504634" cy="5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4757" y="2420231"/>
            <a:ext cx="542720" cy="4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5412" y="2420231"/>
            <a:ext cx="542720" cy="4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3372" y="3458609"/>
            <a:ext cx="504634" cy="5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3357245"/>
            <a:ext cx="3378200" cy="343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908685"/>
            <a:ext cx="10344830" cy="4288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2570" y="2356875"/>
            <a:ext cx="1094962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7705" y="3439795"/>
            <a:ext cx="277685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110" y="4004945"/>
            <a:ext cx="2720975" cy="277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15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44290" y="2546350"/>
            <a:ext cx="132397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25" y="4912360"/>
            <a:ext cx="82410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1240" y="5895340"/>
            <a:ext cx="527050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34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030" y="4404360"/>
            <a:ext cx="2835910" cy="22498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985960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1496" y="4101131"/>
            <a:ext cx="322858" cy="35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224280"/>
            <a:ext cx="10632485" cy="43891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38810" y="3429000"/>
            <a:ext cx="53968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649" y="4534934"/>
            <a:ext cx="2466045" cy="45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795" y="602615"/>
            <a:ext cx="10138410" cy="604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60"/>
          <a:stretch>
            <a:fillRect/>
          </a:stretch>
        </p:blipFill>
        <p:spPr>
          <a:xfrm>
            <a:off x="1343660" y="621030"/>
            <a:ext cx="940884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1114" y="5774609"/>
            <a:ext cx="2010629" cy="43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2"/>
          <a:stretch>
            <a:fillRect/>
          </a:stretch>
        </p:blipFill>
        <p:spPr>
          <a:xfrm>
            <a:off x="1535430" y="764540"/>
            <a:ext cx="904879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537450" y="908050"/>
            <a:ext cx="3148330" cy="282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502410" y="1826895"/>
            <a:ext cx="6104255" cy="216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502705" y="4384766"/>
            <a:ext cx="3529377" cy="39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02705" y="5242900"/>
            <a:ext cx="8913312" cy="39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02705" y="6092861"/>
            <a:ext cx="2687882" cy="39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5134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5863" y="1557420"/>
            <a:ext cx="371335" cy="4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1471737"/>
            <a:ext cx="590326" cy="52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255" y="2175510"/>
            <a:ext cx="76708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39967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364990"/>
            <a:ext cx="4819650" cy="22574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9" r="6870"/>
          <a:stretch>
            <a:fillRect/>
          </a:stretch>
        </p:blipFill>
        <p:spPr>
          <a:xfrm>
            <a:off x="767715" y="1492530"/>
            <a:ext cx="10560730" cy="820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5" r="44338" b="4406"/>
          <a:stretch>
            <a:fillRect/>
          </a:stretch>
        </p:blipFill>
        <p:spPr>
          <a:xfrm>
            <a:off x="6017260" y="2392045"/>
            <a:ext cx="5532120" cy="265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480" y="2428240"/>
            <a:ext cx="5530850" cy="25908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742950" y="2716530"/>
            <a:ext cx="5088300" cy="17208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1815" y="2877820"/>
            <a:ext cx="400875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3821430"/>
            <a:ext cx="518604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21030"/>
            <a:ext cx="9494520" cy="6077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701165"/>
            <a:ext cx="52006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7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576626"/>
            <a:ext cx="380856" cy="3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499090" cy="3835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653280"/>
            <a:ext cx="3252470" cy="16891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2024-12-19T10:50:28Z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