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800000" cy="4555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100943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7875" y="5102225"/>
            <a:ext cx="2700020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54710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9"/>
          <a:stretch>
            <a:fillRect/>
          </a:stretch>
        </p:blipFill>
        <p:spPr>
          <a:xfrm>
            <a:off x="1283970" y="764540"/>
            <a:ext cx="962474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19605" y="1772920"/>
            <a:ext cx="8400460" cy="31445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81505" y="2877820"/>
            <a:ext cx="8438515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474" y="4326522"/>
            <a:ext cx="6798287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04" r="5381" b="-604"/>
          <a:stretch>
            <a:fillRect/>
          </a:stretch>
        </p:blipFill>
        <p:spPr>
          <a:xfrm>
            <a:off x="767715" y="1268730"/>
            <a:ext cx="10704875" cy="451802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664200" y="1196975"/>
            <a:ext cx="596709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9615" y="2092960"/>
            <a:ext cx="687959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2445" y="2905125"/>
            <a:ext cx="1101852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29615" y="4351655"/>
            <a:ext cx="11077575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1915"/>
            <a:ext cx="11340000" cy="571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6048759"/>
            <a:ext cx="361813" cy="4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38" r="14906" b="-638"/>
          <a:stretch>
            <a:fillRect/>
          </a:stretch>
        </p:blipFill>
        <p:spPr>
          <a:xfrm>
            <a:off x="1283970" y="1268730"/>
            <a:ext cx="9624740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59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990256"/>
            <a:ext cx="371335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9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7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3321239"/>
            <a:ext cx="342770" cy="4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885"/>
            <a:ext cx="11340000" cy="1849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87095" y="3474085"/>
            <a:ext cx="10704875" cy="17208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84630"/>
            <a:ext cx="10704875" cy="3408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63840" y="3830320"/>
            <a:ext cx="29260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