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1095" y="3081020"/>
            <a:ext cx="482917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343660" y="908685"/>
            <a:ext cx="9768885" cy="52857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05560" y="1917700"/>
            <a:ext cx="580263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5560" y="2774950"/>
            <a:ext cx="525208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5560" y="3622675"/>
            <a:ext cx="512699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05560" y="4451350"/>
            <a:ext cx="751649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200275" y="5289550"/>
            <a:ext cx="8883650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  <p:bldP spid="18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806430" cy="3637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8975" y="3644900"/>
            <a:ext cx="63754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 b="3090"/>
          <a:stretch>
            <a:fillRect/>
          </a:stretch>
        </p:blipFill>
        <p:spPr>
          <a:xfrm>
            <a:off x="2567940" y="4149090"/>
            <a:ext cx="7219950" cy="261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9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885449"/>
            <a:ext cx="352291" cy="39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3531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120" y="3604219"/>
            <a:ext cx="885491" cy="47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4605" y="4577715"/>
            <a:ext cx="96964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487805" y="836930"/>
            <a:ext cx="9192305" cy="5454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9195" y="3954780"/>
            <a:ext cx="550799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9195" y="4831715"/>
            <a:ext cx="448056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15870" y="5718810"/>
            <a:ext cx="668083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775460" y="981075"/>
            <a:ext cx="8616360" cy="4932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7360" y="3552190"/>
            <a:ext cx="573659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7360" y="4437380"/>
            <a:ext cx="466344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7360" y="5323205"/>
            <a:ext cx="70294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115"/>
            <a:ext cx="931056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00448" y="4399107"/>
            <a:ext cx="304879" cy="33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71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82615" y="5001895"/>
            <a:ext cx="198882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148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567940" y="836930"/>
            <a:ext cx="7104425" cy="53816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29840" y="1869440"/>
            <a:ext cx="5261610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29840" y="3317875"/>
            <a:ext cx="7055485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29840" y="4808220"/>
            <a:ext cx="722820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29840" y="5684520"/>
            <a:ext cx="558228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4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3143885" y="692785"/>
            <a:ext cx="5114290" cy="1163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20"/>
          <a:stretch>
            <a:fillRect/>
          </a:stretch>
        </p:blipFill>
        <p:spPr>
          <a:xfrm>
            <a:off x="3196590" y="1856105"/>
            <a:ext cx="579882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42265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7" r="9413"/>
          <a:stretch>
            <a:fillRect/>
          </a:stretch>
        </p:blipFill>
        <p:spPr>
          <a:xfrm>
            <a:off x="983615" y="1341400"/>
            <a:ext cx="10272440" cy="42173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92960" y="2359025"/>
            <a:ext cx="349313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3" r="41796"/>
          <a:stretch>
            <a:fillRect/>
          </a:stretch>
        </p:blipFill>
        <p:spPr>
          <a:xfrm>
            <a:off x="2783840" y="1124585"/>
            <a:ext cx="6600190" cy="43986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745709" y="4006023"/>
            <a:ext cx="3075415" cy="43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45740" y="4874260"/>
            <a:ext cx="70300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381176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412875"/>
            <a:ext cx="10200685" cy="37331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0" r="10046"/>
          <a:stretch>
            <a:fillRect/>
          </a:stretch>
        </p:blipFill>
        <p:spPr>
          <a:xfrm>
            <a:off x="1055370" y="1341120"/>
            <a:ext cx="10200640" cy="419036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17239" y="2214632"/>
            <a:ext cx="2247052" cy="4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17270" y="3148330"/>
            <a:ext cx="8070850" cy="145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17270" y="4864100"/>
            <a:ext cx="926401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704830" y="1196975"/>
            <a:ext cx="60515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03705" y="1202690"/>
            <a:ext cx="8688750" cy="44062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65605" y="2308860"/>
            <a:ext cx="855662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65574" y="3186041"/>
            <a:ext cx="2637430" cy="4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65605" y="4063365"/>
            <a:ext cx="42792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16050" y="4950460"/>
            <a:ext cx="53340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115"/>
            <a:ext cx="970643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55767" y="3888265"/>
            <a:ext cx="325991" cy="34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276830"/>
            <a:ext cx="11340000" cy="2023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6458" y="3565442"/>
            <a:ext cx="1094962" cy="400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5633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3348" y="2520386"/>
            <a:ext cx="428463" cy="40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4350"/>
            <a:ext cx="11340000" cy="3587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6494" y="2715182"/>
            <a:ext cx="428463" cy="39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3806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9682" y="3592523"/>
            <a:ext cx="371334" cy="41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13" r="18300"/>
          <a:stretch>
            <a:fillRect/>
          </a:stretch>
        </p:blipFill>
        <p:spPr>
          <a:xfrm>
            <a:off x="1055370" y="5661305"/>
            <a:ext cx="9264695" cy="818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350"/>
            <a:ext cx="11340000" cy="3811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1985" y="4505325"/>
            <a:ext cx="226187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060930"/>
            <a:ext cx="11340000" cy="242719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2024-12-20T02:41:28Z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