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7"/>
  </p:handoutMasterIdLst>
  <p:sldIdLst>
    <p:sldId id="302" r:id="rId3"/>
    <p:sldId id="324" r:id="rId4"/>
    <p:sldId id="337" r:id="rId5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141345"/>
            <a:ext cx="10800000" cy="4954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105"/>
            <a:ext cx="11340000" cy="3615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6355" y="3559175"/>
            <a:ext cx="27019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080" y="4525010"/>
            <a:ext cx="8007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6772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" r="25921"/>
          <a:stretch>
            <a:fillRect/>
          </a:stretch>
        </p:blipFill>
        <p:spPr>
          <a:xfrm>
            <a:off x="1919605" y="1124305"/>
            <a:ext cx="8400415" cy="46154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81505" y="2098675"/>
            <a:ext cx="68173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505" y="2985135"/>
            <a:ext cx="79762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1505" y="3862070"/>
            <a:ext cx="891984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47850" y="4739005"/>
            <a:ext cx="870521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1343660" y="764540"/>
            <a:ext cx="6168435" cy="2410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20956"/>
          <a:stretch>
            <a:fillRect/>
          </a:stretch>
        </p:blipFill>
        <p:spPr>
          <a:xfrm>
            <a:off x="1809750" y="2997200"/>
            <a:ext cx="6671945" cy="3456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6020" y="3153410"/>
            <a:ext cx="71183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82" r="60930"/>
          <a:stretch>
            <a:fillRect/>
          </a:stretch>
        </p:blipFill>
        <p:spPr>
          <a:xfrm>
            <a:off x="6591300" y="5771515"/>
            <a:ext cx="4430395" cy="700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1650" y="4111625"/>
            <a:ext cx="58070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1650" y="4997450"/>
            <a:ext cx="56299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1650" y="5813425"/>
            <a:ext cx="97243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7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9405" y="3905250"/>
            <a:ext cx="5594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76" b="3528"/>
          <a:stretch>
            <a:fillRect/>
          </a:stretch>
        </p:blipFill>
        <p:spPr>
          <a:xfrm>
            <a:off x="2831465" y="836930"/>
            <a:ext cx="6528435" cy="56610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9606280" cy="6448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484630"/>
            <a:ext cx="5181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474325" cy="6259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3500" y="5811520"/>
            <a:ext cx="19177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10" y="1052830"/>
            <a:ext cx="10944860" cy="565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740" y="2091690"/>
            <a:ext cx="7334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2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55" y="3428720"/>
            <a:ext cx="11340000" cy="26850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4019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0060" y="1646555"/>
            <a:ext cx="5391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410" y="3237865"/>
            <a:ext cx="4889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2024-12-20T02:49:38Z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