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3100070"/>
            <a:ext cx="1173480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74"/>
          <a:stretch>
            <a:fillRect/>
          </a:stretch>
        </p:blipFill>
        <p:spPr>
          <a:xfrm>
            <a:off x="3143885" y="836930"/>
            <a:ext cx="595190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5785" y="1822450"/>
            <a:ext cx="458597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29405" y="2680970"/>
            <a:ext cx="3935095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13990" y="4067175"/>
            <a:ext cx="6880860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755265" y="5589270"/>
            <a:ext cx="5299710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2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59"/>
          <a:stretch>
            <a:fillRect/>
          </a:stretch>
        </p:blipFill>
        <p:spPr>
          <a:xfrm>
            <a:off x="3575685" y="836930"/>
            <a:ext cx="516001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41395" y="1586865"/>
            <a:ext cx="3736975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28135" y="3075940"/>
            <a:ext cx="3201670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82465" y="4448175"/>
            <a:ext cx="2572385" cy="96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363845" y="5777230"/>
            <a:ext cx="144335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12"/>
          <a:stretch>
            <a:fillRect/>
          </a:stretch>
        </p:blipFill>
        <p:spPr>
          <a:xfrm>
            <a:off x="1199515" y="836295"/>
            <a:ext cx="10200685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97355" y="2985770"/>
            <a:ext cx="453580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90665" y="2985770"/>
            <a:ext cx="487743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849120" y="5523230"/>
            <a:ext cx="4614545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577965" y="5781675"/>
            <a:ext cx="462470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22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07"/>
          <a:stretch>
            <a:fillRect/>
          </a:stretch>
        </p:blipFill>
        <p:spPr>
          <a:xfrm>
            <a:off x="1631950" y="692785"/>
            <a:ext cx="868875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20705" y="3748943"/>
            <a:ext cx="3543695" cy="4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6895" y="3486150"/>
            <a:ext cx="3548380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29815" y="5907405"/>
            <a:ext cx="381444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69800" y="5907497"/>
            <a:ext cx="2111716" cy="4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3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09"/>
          <a:stretch>
            <a:fillRect/>
          </a:stretch>
        </p:blipFill>
        <p:spPr>
          <a:xfrm>
            <a:off x="2999740" y="764540"/>
            <a:ext cx="6168435" cy="5868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88030" y="3462020"/>
            <a:ext cx="5097780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89350" y="5887720"/>
            <a:ext cx="585470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143885" y="1412875"/>
            <a:ext cx="5520100" cy="371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6675" y="3702685"/>
            <a:ext cx="4540885" cy="14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2927985" y="1988820"/>
            <a:ext cx="6384335" cy="2552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06370" y="3098800"/>
            <a:ext cx="481203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55820" y="3952240"/>
            <a:ext cx="212344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215640" y="1341120"/>
            <a:ext cx="5880145" cy="4408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77540" y="3063240"/>
            <a:ext cx="4040505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23765" y="4665345"/>
            <a:ext cx="149098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3143885" y="1628775"/>
            <a:ext cx="5736000" cy="3714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05785" y="3148965"/>
            <a:ext cx="4257040" cy="121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81472" y="4828790"/>
            <a:ext cx="828362" cy="37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479425" y="1849755"/>
            <a:ext cx="5591855" cy="3437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8960" y="3576955"/>
            <a:ext cx="38811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4725" y="4658995"/>
            <a:ext cx="535051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6744335" y="2727960"/>
            <a:ext cx="4871765" cy="334518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525895" y="3747770"/>
            <a:ext cx="367474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36865" y="4672330"/>
            <a:ext cx="220662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77300" y="5548630"/>
            <a:ext cx="136588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2024-12-18T09:52:24Z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