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3157220"/>
            <a:ext cx="11010900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59710" y="1678305"/>
            <a:ext cx="6671990" cy="350139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059940" y="2711450"/>
            <a:ext cx="478409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2708910"/>
            <a:ext cx="2501265" cy="204724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721579" y="3719602"/>
            <a:ext cx="2466045" cy="47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79040" y="4654550"/>
            <a:ext cx="30702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268730"/>
            <a:ext cx="10849020" cy="39395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4260" y="4142740"/>
            <a:ext cx="2585085" cy="22771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341120"/>
            <a:ext cx="10200685" cy="43141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8605" y="2369185"/>
            <a:ext cx="38811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86130" y="3264535"/>
            <a:ext cx="400177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86765" y="4159885"/>
            <a:ext cx="313436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17239" y="5007694"/>
            <a:ext cx="2523173" cy="47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42"/>
          <a:stretch>
            <a:fillRect/>
          </a:stretch>
        </p:blipFill>
        <p:spPr>
          <a:xfrm>
            <a:off x="1384300" y="692785"/>
            <a:ext cx="7752125" cy="586803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296670" y="1670685"/>
            <a:ext cx="286321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2348865"/>
            <a:ext cx="2585085" cy="2277110"/>
          </a:xfrm>
          <a:prstGeom prst="rect">
            <a:avLst/>
          </a:prstGeom>
        </p:spPr>
      </p:pic>
      <p:sp useBgFill="1">
        <p:nvSpPr>
          <p:cNvPr id="44" name="矩形 43"/>
          <p:cNvSpPr/>
          <p:nvPr/>
        </p:nvSpPr>
        <p:spPr bwMode="white">
          <a:xfrm>
            <a:off x="4295775" y="1490345"/>
            <a:ext cx="246126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201420" y="2406015"/>
            <a:ext cx="683577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127760" y="3133725"/>
            <a:ext cx="525272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61415" y="3869055"/>
            <a:ext cx="616458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353185" y="4604385"/>
            <a:ext cx="294513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842010" y="5308600"/>
            <a:ext cx="259842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989330" y="6075680"/>
            <a:ext cx="452628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36930"/>
            <a:ext cx="10731500" cy="545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2130" y="3679190"/>
            <a:ext cx="95504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245" y="3679190"/>
            <a:ext cx="94805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6185" y="4509135"/>
            <a:ext cx="501078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82445" y="5536565"/>
            <a:ext cx="137096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1450340"/>
            <a:ext cx="10272440" cy="3957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5265" y="1802904"/>
            <a:ext cx="361813" cy="40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2655" y="1736090"/>
            <a:ext cx="559435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729" y="2708857"/>
            <a:ext cx="1218740" cy="54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20530" y="4749635"/>
            <a:ext cx="352292" cy="41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2997200"/>
            <a:ext cx="2588260" cy="197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1196975"/>
            <a:ext cx="10272440" cy="3963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2948" y="1539684"/>
            <a:ext cx="875969" cy="3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6550" y="1539684"/>
            <a:ext cx="828362" cy="3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2145" y="3425825"/>
            <a:ext cx="585343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3729" y="4407461"/>
            <a:ext cx="1228261" cy="54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653280"/>
            <a:ext cx="2588260" cy="197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30910"/>
            <a:ext cx="10427812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2530" y="2680335"/>
            <a:ext cx="408686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15465" y="3495040"/>
            <a:ext cx="5320030" cy="144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686560" y="5121910"/>
            <a:ext cx="5267325" cy="143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737360" y="1412875"/>
            <a:ext cx="8400460" cy="368808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86815" y="2718435"/>
            <a:ext cx="587946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6280" y="1701165"/>
            <a:ext cx="2998470" cy="23241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699260" y="3623945"/>
            <a:ext cx="469392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699260" y="4490720"/>
            <a:ext cx="93776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0399191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35785" y="2648585"/>
            <a:ext cx="504634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085975" y="3451860"/>
            <a:ext cx="5570220" cy="135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854200" y="5146040"/>
            <a:ext cx="5935345" cy="14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55370" y="1268730"/>
            <a:ext cx="10272440" cy="10306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2249170"/>
            <a:ext cx="10128930" cy="39223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13385" y="3279775"/>
            <a:ext cx="473646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58520" y="4117975"/>
            <a:ext cx="10693400" cy="239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705" y="2089150"/>
            <a:ext cx="2350770" cy="2140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5398901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123315" y="3300730"/>
            <a:ext cx="647382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23323" y="4157997"/>
            <a:ext cx="2418438" cy="48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23035" y="5100955"/>
            <a:ext cx="451358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42975" y="5995670"/>
            <a:ext cx="314579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2024-12-18T12:11:19Z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