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3095625"/>
            <a:ext cx="85915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115"/>
            <a:ext cx="101201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8884" y="4268480"/>
            <a:ext cx="305899" cy="3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9316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224280"/>
            <a:ext cx="10704875" cy="50228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904605" y="1124585"/>
            <a:ext cx="254444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5485" y="2272665"/>
            <a:ext cx="236601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72099" y="2204407"/>
            <a:ext cx="2132795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05485" y="3168015"/>
            <a:ext cx="8755380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5485" y="4855210"/>
            <a:ext cx="1107059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30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718820"/>
            <a:ext cx="10632485" cy="542036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8400415" y="908685"/>
            <a:ext cx="350456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33805" y="1871345"/>
            <a:ext cx="3265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584065" y="1772920"/>
            <a:ext cx="245681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55370" y="2780665"/>
            <a:ext cx="7765415" cy="248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98855" y="5558155"/>
            <a:ext cx="845248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2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2245" y="5762625"/>
            <a:ext cx="59626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2421255"/>
            <a:ext cx="10200685" cy="18891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486422"/>
            <a:ext cx="599848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5459425"/>
            <a:ext cx="599848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96830" cy="60839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99515" y="764540"/>
            <a:ext cx="10704875" cy="543750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8688705" y="893445"/>
            <a:ext cx="321564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1415" y="1824990"/>
            <a:ext cx="37223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884420" y="1917065"/>
            <a:ext cx="29552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1415" y="2945130"/>
            <a:ext cx="870648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4716145"/>
            <a:ext cx="10862310" cy="14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87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772920"/>
            <a:ext cx="10272440" cy="293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1751330" y="4770120"/>
            <a:ext cx="624019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981075"/>
            <a:ext cx="10344830" cy="45796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671945" y="1196975"/>
            <a:ext cx="503364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2211705"/>
            <a:ext cx="125349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05" y="2131695"/>
            <a:ext cx="367665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7270" y="3136900"/>
            <a:ext cx="7429500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7239" y="4844936"/>
            <a:ext cx="10178387" cy="4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90320"/>
            <a:ext cx="10416585" cy="42767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64425" y="1484630"/>
            <a:ext cx="41078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7730" y="2366645"/>
            <a:ext cx="105873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6440" y="3220085"/>
            <a:ext cx="973899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39" y="4178220"/>
            <a:ext cx="3189672" cy="3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87730" y="5005070"/>
            <a:ext cx="971740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839960" cy="617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4"/>
          <a:stretch>
            <a:fillRect/>
          </a:stretch>
        </p:blipFill>
        <p:spPr>
          <a:xfrm>
            <a:off x="1055370" y="764540"/>
            <a:ext cx="10272440" cy="57010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75460" y="1341120"/>
            <a:ext cx="8832260" cy="34753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477510" y="1477645"/>
            <a:ext cx="13728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37360" y="2531110"/>
            <a:ext cx="855345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37360" y="4244975"/>
            <a:ext cx="97497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84630"/>
            <a:ext cx="10128930" cy="35877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17239" y="2696099"/>
            <a:ext cx="9492846" cy="4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7270" y="3554730"/>
            <a:ext cx="53193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4442460"/>
            <a:ext cx="71513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484630"/>
            <a:ext cx="10704875" cy="37947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224280"/>
            <a:ext cx="10704875" cy="4490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340" y="1395593"/>
            <a:ext cx="371335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9" r="28463"/>
          <a:stretch>
            <a:fillRect/>
          </a:stretch>
        </p:blipFill>
        <p:spPr>
          <a:xfrm>
            <a:off x="2063750" y="4077615"/>
            <a:ext cx="8112170" cy="25409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3" r="6238"/>
          <a:stretch>
            <a:fillRect/>
          </a:stretch>
        </p:blipFill>
        <p:spPr>
          <a:xfrm>
            <a:off x="767715" y="1484910"/>
            <a:ext cx="10632485" cy="263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9" r="28463"/>
          <a:stretch>
            <a:fillRect/>
          </a:stretch>
        </p:blipFill>
        <p:spPr>
          <a:xfrm>
            <a:off x="2063750" y="4077615"/>
            <a:ext cx="8112170" cy="25409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9"/>
          <a:stretch>
            <a:fillRect/>
          </a:stretch>
        </p:blipFill>
        <p:spPr>
          <a:xfrm>
            <a:off x="1127760" y="621030"/>
            <a:ext cx="102724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90930" y="1811020"/>
            <a:ext cx="103339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90930" y="2625725"/>
            <a:ext cx="168846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83840" y="2564765"/>
            <a:ext cx="16884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90930" y="3364865"/>
            <a:ext cx="8710295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90930" y="5106670"/>
            <a:ext cx="1046607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8" r="5599"/>
          <a:stretch>
            <a:fillRect/>
          </a:stretch>
        </p:blipFill>
        <p:spPr>
          <a:xfrm>
            <a:off x="767715" y="1341400"/>
            <a:ext cx="10704875" cy="1694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4294" y="2433380"/>
            <a:ext cx="342770" cy="39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815340" y="2925445"/>
            <a:ext cx="9768885" cy="377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2024-12-19T16:29:53Z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