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0" r:id="rId9"/>
    <p:sldId id="388" r:id="rId10"/>
    <p:sldId id="389" r:id="rId11"/>
    <p:sldId id="348" r:id="rId12"/>
    <p:sldId id="347" r:id="rId13"/>
    <p:sldId id="346" r:id="rId14"/>
    <p:sldId id="344" r:id="rId15"/>
    <p:sldId id="343" r:id="rId16"/>
    <p:sldId id="342" r:id="rId17"/>
    <p:sldId id="341" r:id="rId18"/>
    <p:sldId id="340" r:id="rId19"/>
    <p:sldId id="339" r:id="rId20"/>
    <p:sldId id="337" r:id="rId21"/>
    <p:sldId id="335" r:id="rId22"/>
    <p:sldId id="390" r:id="rId23"/>
    <p:sldId id="391" r:id="rId24"/>
    <p:sldId id="334" r:id="rId25"/>
    <p:sldId id="333" r:id="rId26"/>
    <p:sldId id="331" r:id="rId27"/>
    <p:sldId id="392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1520" y="3147695"/>
            <a:ext cx="5648325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1" r="6238"/>
          <a:stretch>
            <a:fillRect/>
          </a:stretch>
        </p:blipFill>
        <p:spPr>
          <a:xfrm>
            <a:off x="767080" y="1197255"/>
            <a:ext cx="10632485" cy="29175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220845"/>
            <a:ext cx="2538730" cy="25330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8835" y="1224280"/>
            <a:ext cx="10632485" cy="2034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51010" y="1520190"/>
            <a:ext cx="121412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8235" y="2542327"/>
            <a:ext cx="885491" cy="42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7630" y="2503805"/>
            <a:ext cx="171132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3289300"/>
            <a:ext cx="2964180" cy="2957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4367530" y="1268730"/>
            <a:ext cx="3475355" cy="3651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09" r="21480"/>
          <a:stretch>
            <a:fillRect/>
          </a:stretch>
        </p:blipFill>
        <p:spPr>
          <a:xfrm>
            <a:off x="1644015" y="5509540"/>
            <a:ext cx="8904015" cy="7858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87170" y="5426075"/>
            <a:ext cx="977328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435" y="1373505"/>
            <a:ext cx="3463290" cy="3455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4064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1964" y="4679183"/>
            <a:ext cx="209471" cy="38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1255" y="4532630"/>
            <a:ext cx="101282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340205"/>
            <a:ext cx="11340000" cy="41200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79010" y="4541520"/>
            <a:ext cx="205486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29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6085502"/>
            <a:ext cx="428463" cy="39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6"/>
          <a:stretch>
            <a:fillRect/>
          </a:stretch>
        </p:blipFill>
        <p:spPr>
          <a:xfrm>
            <a:off x="2279015" y="2493010"/>
            <a:ext cx="7679735" cy="19564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2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4633222"/>
            <a:ext cx="1332997" cy="43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4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3582892"/>
            <a:ext cx="314206" cy="39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52"/>
          <a:stretch>
            <a:fillRect/>
          </a:stretch>
        </p:blipFill>
        <p:spPr>
          <a:xfrm>
            <a:off x="7125335" y="3429000"/>
            <a:ext cx="3346450" cy="289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548640"/>
            <a:ext cx="10468610" cy="3695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9645" y="3572510"/>
            <a:ext cx="333311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4" r="12690"/>
          <a:stretch>
            <a:fillRect/>
          </a:stretch>
        </p:blipFill>
        <p:spPr>
          <a:xfrm>
            <a:off x="3770630" y="4243705"/>
            <a:ext cx="4650740" cy="244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692505"/>
            <a:ext cx="909652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73714" y="4497536"/>
            <a:ext cx="343697" cy="32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75"/>
          <a:stretch>
            <a:fillRect/>
          </a:stretch>
        </p:blipFill>
        <p:spPr>
          <a:xfrm>
            <a:off x="360045" y="1224280"/>
            <a:ext cx="10880725" cy="28533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5280" y="3429000"/>
            <a:ext cx="3112770" cy="29806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0" t="53527"/>
          <a:stretch>
            <a:fillRect/>
          </a:stretch>
        </p:blipFill>
        <p:spPr>
          <a:xfrm>
            <a:off x="1075100" y="1341400"/>
            <a:ext cx="10041845" cy="27270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5280" y="3429000"/>
            <a:ext cx="3112770" cy="29806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02" b="64887"/>
          <a:stretch>
            <a:fillRect/>
          </a:stretch>
        </p:blipFill>
        <p:spPr>
          <a:xfrm>
            <a:off x="911225" y="1125220"/>
            <a:ext cx="10273665" cy="19170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357245"/>
            <a:ext cx="3112770" cy="2980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4" t="41707" r="9402"/>
          <a:stretch>
            <a:fillRect/>
          </a:stretch>
        </p:blipFill>
        <p:spPr>
          <a:xfrm>
            <a:off x="1415415" y="1196975"/>
            <a:ext cx="9506585" cy="318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6526" y="1330278"/>
            <a:ext cx="1418690" cy="42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88693" y="2330764"/>
            <a:ext cx="533198" cy="48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2855" y="3221355"/>
            <a:ext cx="245173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9510" y="3357245"/>
            <a:ext cx="3112770" cy="2980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50"/>
          <a:stretch>
            <a:fillRect/>
          </a:stretch>
        </p:blipFill>
        <p:spPr>
          <a:xfrm>
            <a:off x="4511675" y="1485265"/>
            <a:ext cx="2773680" cy="2768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775460" y="4585970"/>
            <a:ext cx="8832260" cy="15360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4850" y="1490980"/>
            <a:ext cx="2818130" cy="26987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558925" y="5517515"/>
            <a:ext cx="236029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07485" y="5589270"/>
            <a:ext cx="602615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64"/>
          <a:stretch>
            <a:fillRect/>
          </a:stretch>
        </p:blipFill>
        <p:spPr>
          <a:xfrm>
            <a:off x="1271270" y="621030"/>
            <a:ext cx="10665460" cy="3024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3905" y="3860800"/>
            <a:ext cx="3044190" cy="2470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5" t="56449"/>
          <a:stretch>
            <a:fillRect/>
          </a:stretch>
        </p:blipFill>
        <p:spPr>
          <a:xfrm>
            <a:off x="1159555" y="1341400"/>
            <a:ext cx="9873570" cy="25555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3905" y="3860800"/>
            <a:ext cx="3044190" cy="2470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55370" y="981075"/>
            <a:ext cx="10272440" cy="3778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3905" y="3860800"/>
            <a:ext cx="3044190" cy="247078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82980" y="1341120"/>
            <a:ext cx="10415950" cy="28422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3905" y="3860800"/>
            <a:ext cx="3044190" cy="247078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1151890" y="1975485"/>
            <a:ext cx="4871765" cy="27800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5455" y="1917065"/>
            <a:ext cx="3725545" cy="302387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072515" y="3079115"/>
            <a:ext cx="5081905" cy="172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9415" y="1845310"/>
            <a:ext cx="3879850" cy="314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640"/>
            <a:ext cx="11340000" cy="29485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99790" y="2106930"/>
            <a:ext cx="105410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4679" y="2106613"/>
            <a:ext cx="323727" cy="39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887730" y="1224280"/>
            <a:ext cx="10415950" cy="44284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096000" y="995680"/>
            <a:ext cx="5440045" cy="204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11860" y="2319020"/>
            <a:ext cx="487934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95325" y="3068955"/>
            <a:ext cx="79533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688070" y="3197860"/>
            <a:ext cx="26657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67080" y="4077335"/>
            <a:ext cx="65874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95325" y="4956810"/>
            <a:ext cx="713422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2925" y="3947795"/>
            <a:ext cx="2903855" cy="2357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11225" y="1196975"/>
            <a:ext cx="10344195" cy="34925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873125" y="2255520"/>
            <a:ext cx="1047940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73125" y="3133725"/>
            <a:ext cx="1028128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73094" y="4011485"/>
            <a:ext cx="2589823" cy="49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2570" y="3814445"/>
            <a:ext cx="3308350" cy="2685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2616200" y="4509135"/>
            <a:ext cx="6959645" cy="9194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285" y="1412875"/>
            <a:ext cx="3308350" cy="2685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4030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4684563"/>
            <a:ext cx="342770" cy="39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2639060" y="1528445"/>
            <a:ext cx="6959645" cy="38004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4434943"/>
            <a:ext cx="1332997" cy="4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109595"/>
            <a:ext cx="2631440" cy="3748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56665"/>
            <a:ext cx="11340000" cy="4944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130" y="5300599"/>
            <a:ext cx="1323476" cy="4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99"/>
          <a:stretch>
            <a:fillRect/>
          </a:stretch>
        </p:blipFill>
        <p:spPr>
          <a:xfrm>
            <a:off x="9192260" y="4795520"/>
            <a:ext cx="2305685" cy="20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05"/>
          <a:stretch>
            <a:fillRect/>
          </a:stretch>
        </p:blipFill>
        <p:spPr>
          <a:xfrm>
            <a:off x="360045" y="1224280"/>
            <a:ext cx="11339830" cy="2925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220845"/>
            <a:ext cx="2538730" cy="25330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2" t="63259"/>
          <a:stretch>
            <a:fillRect/>
          </a:stretch>
        </p:blipFill>
        <p:spPr>
          <a:xfrm>
            <a:off x="665480" y="1340485"/>
            <a:ext cx="10861040" cy="18662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085" y="3429000"/>
            <a:ext cx="2538730" cy="25330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2024-12-19T14:51:22Z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