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8"/>
  </p:handoutMasterIdLst>
  <p:sldIdLst>
    <p:sldId id="302" r:id="rId3"/>
    <p:sldId id="324" r:id="rId4"/>
    <p:sldId id="335" r:id="rId5"/>
    <p:sldId id="334" r:id="rId6"/>
    <p:sldId id="333" r:id="rId7"/>
    <p:sldId id="332" r:id="rId8"/>
    <p:sldId id="350" r:id="rId9"/>
    <p:sldId id="331" r:id="rId11"/>
    <p:sldId id="330" r:id="rId12"/>
    <p:sldId id="351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2433320"/>
            <a:ext cx="1015365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" t="60139"/>
          <a:stretch>
            <a:fillRect/>
          </a:stretch>
        </p:blipFill>
        <p:spPr>
          <a:xfrm>
            <a:off x="1155110" y="1269010"/>
            <a:ext cx="9881825" cy="2339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860800"/>
            <a:ext cx="3329940" cy="23272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196340"/>
            <a:ext cx="10632485" cy="3604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076700"/>
            <a:ext cx="3329940" cy="2327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68730"/>
            <a:ext cx="10632485" cy="229235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" r="33542"/>
          <a:stretch>
            <a:fillRect/>
          </a:stretch>
        </p:blipFill>
        <p:spPr>
          <a:xfrm>
            <a:off x="4224020" y="3716655"/>
            <a:ext cx="3751580" cy="27070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730" y="3760470"/>
            <a:ext cx="3751200" cy="262169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044700" y="2204720"/>
            <a:ext cx="41954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40145" y="2204720"/>
            <a:ext cx="54756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1649" y="2968842"/>
            <a:ext cx="2142317" cy="45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8"/>
          <a:stretch>
            <a:fillRect/>
          </a:stretch>
        </p:blipFill>
        <p:spPr>
          <a:xfrm>
            <a:off x="839470" y="1268730"/>
            <a:ext cx="7635240" cy="53797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9486" y="2061191"/>
            <a:ext cx="7338912" cy="4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" r="33542"/>
          <a:stretch>
            <a:fillRect/>
          </a:stretch>
        </p:blipFill>
        <p:spPr>
          <a:xfrm>
            <a:off x="8832215" y="2277110"/>
            <a:ext cx="3081020" cy="222313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79425" y="2781300"/>
            <a:ext cx="79946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425" y="3933190"/>
            <a:ext cx="79946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5085080"/>
            <a:ext cx="79946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6211570"/>
            <a:ext cx="799465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68730"/>
            <a:ext cx="10632485" cy="2449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" r="33542"/>
          <a:stretch>
            <a:fillRect/>
          </a:stretch>
        </p:blipFill>
        <p:spPr>
          <a:xfrm>
            <a:off x="4555490" y="3932555"/>
            <a:ext cx="3081020" cy="22231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95550" y="2202815"/>
            <a:ext cx="32042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35955" y="2202815"/>
            <a:ext cx="59518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680" y="3060700"/>
            <a:ext cx="4156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44110" y="2996565"/>
            <a:ext cx="26238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53655" y="2971800"/>
            <a:ext cx="38830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296230"/>
            <a:ext cx="342770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9" t="83118" r="36353"/>
          <a:stretch>
            <a:fillRect/>
          </a:stretch>
        </p:blipFill>
        <p:spPr>
          <a:xfrm>
            <a:off x="959485" y="5877560"/>
            <a:ext cx="1104265" cy="773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47" t="83118" r="12437"/>
          <a:stretch>
            <a:fillRect/>
          </a:stretch>
        </p:blipFill>
        <p:spPr>
          <a:xfrm>
            <a:off x="3613785" y="5877560"/>
            <a:ext cx="1271905" cy="773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84290" y="5085080"/>
            <a:ext cx="42938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62"/>
          <a:stretch>
            <a:fillRect/>
          </a:stretch>
        </p:blipFill>
        <p:spPr>
          <a:xfrm>
            <a:off x="6311900" y="4509135"/>
            <a:ext cx="2510790" cy="223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3348214"/>
            <a:ext cx="561763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3213100"/>
            <a:ext cx="2820035" cy="335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449560" cy="4267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035" y="4211320"/>
            <a:ext cx="2377440" cy="24149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1775460" y="908685"/>
            <a:ext cx="4799965" cy="5734685"/>
          </a:xfrm>
          <a:prstGeom prst="rect">
            <a:avLst/>
          </a:prstGeom>
        </p:spPr>
      </p:pic>
      <p:pic>
        <p:nvPicPr>
          <p:cNvPr id="5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6" t="2026" r="4967"/>
          <a:stretch>
            <a:fillRect/>
          </a:stretch>
        </p:blipFill>
        <p:spPr>
          <a:xfrm>
            <a:off x="7104380" y="2204720"/>
            <a:ext cx="2860040" cy="289814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905" y="2236470"/>
            <a:ext cx="2778760" cy="2822575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3765550" y="981075"/>
            <a:ext cx="29502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737360" y="1917065"/>
            <a:ext cx="47802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708150" y="2708910"/>
            <a:ext cx="7874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567940" y="2708910"/>
            <a:ext cx="39497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559560" y="3501390"/>
            <a:ext cx="437197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005195" y="3438525"/>
            <a:ext cx="46164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847850" y="4364990"/>
            <a:ext cx="46113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1737360" y="5164455"/>
            <a:ext cx="25634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4300855" y="5164455"/>
            <a:ext cx="29546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1558925" y="6093460"/>
            <a:ext cx="40722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55" grpId="0" bldLvl="0" animBg="1"/>
      <p:bldP spid="56" grpId="0" bldLvl="0" animBg="1"/>
      <p:bldP spid="57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19" b="64404"/>
          <a:stretch>
            <a:fillRect/>
          </a:stretch>
        </p:blipFill>
        <p:spPr>
          <a:xfrm>
            <a:off x="1919605" y="1052830"/>
            <a:ext cx="8496935" cy="2088515"/>
          </a:xfrm>
          <a:prstGeom prst="rect">
            <a:avLst/>
          </a:prstGeom>
        </p:spPr>
      </p:pic>
      <p:pic>
        <p:nvPicPr>
          <p:cNvPr id="5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6" t="2026" r="4967"/>
          <a:stretch>
            <a:fillRect/>
          </a:stretch>
        </p:blipFill>
        <p:spPr>
          <a:xfrm>
            <a:off x="4665980" y="3357245"/>
            <a:ext cx="2860040" cy="28981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47215" y="1844675"/>
            <a:ext cx="977011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53"/>
          <a:stretch>
            <a:fillRect/>
          </a:stretch>
        </p:blipFill>
        <p:spPr>
          <a:xfrm>
            <a:off x="1343660" y="837210"/>
            <a:ext cx="9802495" cy="363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2195830"/>
            <a:ext cx="8941435" cy="222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6" t="2026" r="4967"/>
          <a:stretch>
            <a:fillRect/>
          </a:stretch>
        </p:blipFill>
        <p:spPr>
          <a:xfrm>
            <a:off x="7248525" y="3789045"/>
            <a:ext cx="2860040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1268730"/>
            <a:ext cx="8256315" cy="382270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640205" y="3674110"/>
            <a:ext cx="339280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81474" y="4509875"/>
            <a:ext cx="1075919" cy="36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6" t="2026" r="4967"/>
          <a:stretch>
            <a:fillRect/>
          </a:stretch>
        </p:blipFill>
        <p:spPr>
          <a:xfrm>
            <a:off x="7248525" y="3789045"/>
            <a:ext cx="2860040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17"/>
          <a:stretch>
            <a:fillRect/>
          </a:stretch>
        </p:blipFill>
        <p:spPr>
          <a:xfrm>
            <a:off x="1271905" y="692785"/>
            <a:ext cx="10313670" cy="3384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030" y="4148455"/>
            <a:ext cx="3329940" cy="2327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2024-12-19T14:35:21Z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