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5" r:id="rId9"/>
    <p:sldId id="378" r:id="rId10"/>
    <p:sldId id="344" r:id="rId11"/>
    <p:sldId id="343" r:id="rId12"/>
    <p:sldId id="340" r:id="rId13"/>
    <p:sldId id="379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80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670" y="3033395"/>
            <a:ext cx="47720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83615" y="764540"/>
            <a:ext cx="10704875" cy="4131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35785" y="4108450"/>
            <a:ext cx="220408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23"/>
          <a:stretch>
            <a:fillRect/>
          </a:stretch>
        </p:blipFill>
        <p:spPr>
          <a:xfrm>
            <a:off x="5664200" y="3861435"/>
            <a:ext cx="3169920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77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149090"/>
            <a:ext cx="2021840" cy="2551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65096"/>
          <a:stretch>
            <a:fillRect/>
          </a:stretch>
        </p:blipFill>
        <p:spPr>
          <a:xfrm>
            <a:off x="695370" y="1484910"/>
            <a:ext cx="10860360" cy="17999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03575" y="2369185"/>
            <a:ext cx="229616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213100"/>
            <a:ext cx="2729230" cy="344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405" y="5546725"/>
            <a:ext cx="29845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08685"/>
            <a:ext cx="10393680" cy="529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3717290"/>
            <a:ext cx="62103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998398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21305" y="5817235"/>
            <a:ext cx="358965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06085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20442" y="4098108"/>
            <a:ext cx="320661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33500"/>
            <a:ext cx="112520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9975" y="5285673"/>
            <a:ext cx="340114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395"/>
            <a:ext cx="11340000" cy="3026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8015" y="4078605"/>
            <a:ext cx="410654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44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9420" y="3977712"/>
            <a:ext cx="342770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4775" y="4690745"/>
            <a:ext cx="5759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0428" y="5940565"/>
            <a:ext cx="209471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" y="1319530"/>
            <a:ext cx="10840720" cy="5327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32" r="41796"/>
          <a:stretch>
            <a:fillRect/>
          </a:stretch>
        </p:blipFill>
        <p:spPr>
          <a:xfrm>
            <a:off x="936625" y="1989100"/>
            <a:ext cx="6600235" cy="713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2853055"/>
            <a:ext cx="10344830" cy="19227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1844675"/>
            <a:ext cx="10272440" cy="29146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67"/>
          <a:stretch>
            <a:fillRect/>
          </a:stretch>
        </p:blipFill>
        <p:spPr>
          <a:xfrm>
            <a:off x="1775460" y="764540"/>
            <a:ext cx="840046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38630" y="2114550"/>
            <a:ext cx="81064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858010" y="3056255"/>
            <a:ext cx="473646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696075" y="3016885"/>
            <a:ext cx="163258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858010" y="3986530"/>
            <a:ext cx="827024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231265" y="4828540"/>
            <a:ext cx="92976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738630" y="5647690"/>
            <a:ext cx="510159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51"/>
          <a:stretch>
            <a:fillRect/>
          </a:stretch>
        </p:blipFill>
        <p:spPr>
          <a:xfrm>
            <a:off x="1271905" y="692785"/>
            <a:ext cx="10233660" cy="3312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077335"/>
            <a:ext cx="2522220" cy="24206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7" t="60139"/>
          <a:stretch>
            <a:fillRect/>
          </a:stretch>
        </p:blipFill>
        <p:spPr>
          <a:xfrm>
            <a:off x="1487850" y="908965"/>
            <a:ext cx="9513525" cy="2339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165" y="3657600"/>
            <a:ext cx="2947670" cy="28289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68730"/>
            <a:ext cx="10488975" cy="3940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415" y="1601470"/>
            <a:ext cx="3653790" cy="350647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801370" y="2365375"/>
            <a:ext cx="6518275" cy="262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47850" y="995680"/>
            <a:ext cx="8472215" cy="49326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719830" y="836930"/>
            <a:ext cx="314198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02" r="7503"/>
          <a:stretch>
            <a:fillRect/>
          </a:stretch>
        </p:blipFill>
        <p:spPr>
          <a:xfrm>
            <a:off x="7895590" y="2646680"/>
            <a:ext cx="3272790" cy="323151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559560" y="1979930"/>
            <a:ext cx="87604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694180" y="2844165"/>
            <a:ext cx="440182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809750" y="3808730"/>
            <a:ext cx="5599430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809750" y="5240020"/>
            <a:ext cx="230949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479425" y="1224280"/>
            <a:ext cx="10416585" cy="4355465"/>
          </a:xfrm>
          <a:prstGeom prst="rect">
            <a:avLst/>
          </a:prstGeom>
        </p:spPr>
      </p:pic>
      <p:pic>
        <p:nvPicPr>
          <p:cNvPr id="3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02" r="7503"/>
          <a:stretch>
            <a:fillRect/>
          </a:stretch>
        </p:blipFill>
        <p:spPr>
          <a:xfrm>
            <a:off x="9480550" y="4004945"/>
            <a:ext cx="2472055" cy="244094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7435850" y="1341120"/>
            <a:ext cx="38271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670" y="2132965"/>
            <a:ext cx="38271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0535" y="3068955"/>
            <a:ext cx="635000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88480" y="2997200"/>
            <a:ext cx="459740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1945" y="4111625"/>
            <a:ext cx="9156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45" y="4959985"/>
            <a:ext cx="90830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4682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67770" y="4193950"/>
            <a:ext cx="342788" cy="37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452049"/>
            <a:ext cx="437984" cy="39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350"/>
            <a:ext cx="11340000" cy="3828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5863" y="3722451"/>
            <a:ext cx="380856" cy="3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10825480" cy="5393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8395" y="3869690"/>
            <a:ext cx="87884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4037330"/>
            <a:ext cx="1997710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09"/>
          <a:stretch>
            <a:fillRect/>
          </a:stretch>
        </p:blipFill>
        <p:spPr>
          <a:xfrm>
            <a:off x="911860" y="1196975"/>
            <a:ext cx="10570845" cy="2780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933190"/>
            <a:ext cx="3169920" cy="292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" t="52304"/>
          <a:stretch>
            <a:fillRect/>
          </a:stretch>
        </p:blipFill>
        <p:spPr>
          <a:xfrm>
            <a:off x="1050335" y="1197255"/>
            <a:ext cx="10091375" cy="279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59" y="3276665"/>
            <a:ext cx="2023621" cy="40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933190"/>
            <a:ext cx="3169920" cy="292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10558780" cy="3935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23"/>
          <a:stretch>
            <a:fillRect/>
          </a:stretch>
        </p:blipFill>
        <p:spPr>
          <a:xfrm>
            <a:off x="4584065" y="4364990"/>
            <a:ext cx="3169920" cy="23761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2024-12-19T14:48:30Z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