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8895" y="3157220"/>
            <a:ext cx="9553575" cy="542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47" r="9413"/>
          <a:stretch>
            <a:fillRect/>
          </a:stretch>
        </p:blipFill>
        <p:spPr>
          <a:xfrm>
            <a:off x="983615" y="1484630"/>
            <a:ext cx="10272395" cy="36620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981075"/>
            <a:ext cx="10344830" cy="55949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93440" y="2193925"/>
            <a:ext cx="2922270" cy="123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1628775"/>
            <a:ext cx="10272440" cy="29876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61415" y="836930"/>
            <a:ext cx="10272440" cy="56642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122680" y="2851785"/>
            <a:ext cx="651573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355" y="3830955"/>
            <a:ext cx="63169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3284" y="4755840"/>
            <a:ext cx="2618387" cy="45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66470" y="5680710"/>
            <a:ext cx="237553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2" grpId="0" bldLvl="0" animBg="1"/>
      <p:bldP spid="2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>
            <a:fillRect/>
          </a:stretch>
        </p:blipFill>
        <p:spPr>
          <a:xfrm>
            <a:off x="1703705" y="764540"/>
            <a:ext cx="8576355" cy="58680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400810" y="2208530"/>
            <a:ext cx="515429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07795" y="3371215"/>
            <a:ext cx="283972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555750" y="4512945"/>
            <a:ext cx="298958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4435" y="5295265"/>
            <a:ext cx="414337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703705" y="6071870"/>
            <a:ext cx="495808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95775" y="3270885"/>
            <a:ext cx="564896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 bldLvl="0" animBg="1"/>
      <p:bldP spid="30" grpId="0" bldLvl="0" animBg="1"/>
      <p:bldP spid="32" grpId="0" bldLvl="0" animBg="1"/>
      <p:bldP spid="35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88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3442970"/>
            <a:ext cx="3745230" cy="30924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695325" y="1224280"/>
            <a:ext cx="10488975" cy="491744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57194" y="2339061"/>
            <a:ext cx="3180151" cy="495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57225" y="3301365"/>
            <a:ext cx="5928360" cy="277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22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484630"/>
            <a:ext cx="10416585" cy="40982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925" y="1412875"/>
            <a:ext cx="10344830" cy="36880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98620" y="3865880"/>
            <a:ext cx="81978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7055" y="3574415"/>
            <a:ext cx="1054100" cy="119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360045" y="1224280"/>
            <a:ext cx="10416585" cy="39808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631950" y="836930"/>
            <a:ext cx="8832260" cy="570801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593850" y="2980690"/>
            <a:ext cx="753237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93819" y="3943203"/>
            <a:ext cx="5198690" cy="47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43025" y="4869815"/>
            <a:ext cx="429704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42390" y="5896610"/>
            <a:ext cx="438277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30985"/>
            <a:ext cx="11340000" cy="439525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2024-12-18T15:04:52Z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