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20"/>
  </p:handoutMasterIdLst>
  <p:sldIdLst>
    <p:sldId id="302" r:id="rId3"/>
    <p:sldId id="324" r:id="rId4"/>
    <p:sldId id="337" r:id="rId5"/>
    <p:sldId id="336" r:id="rId6"/>
    <p:sldId id="335" r:id="rId8"/>
    <p:sldId id="334" r:id="rId9"/>
    <p:sldId id="333" r:id="rId10"/>
    <p:sldId id="332" r:id="rId11"/>
    <p:sldId id="331" r:id="rId12"/>
    <p:sldId id="330" r:id="rId13"/>
    <p:sldId id="350" r:id="rId14"/>
    <p:sldId id="328" r:id="rId15"/>
    <p:sldId id="327" r:id="rId16"/>
    <p:sldId id="352" r:id="rId17"/>
    <p:sldId id="326" r:id="rId18"/>
    <p:sldId id="325" r:id="rId19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82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5400" y="3143250"/>
            <a:ext cx="9601200" cy="571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95" b="34911"/>
          <a:stretch>
            <a:fillRect/>
          </a:stretch>
        </p:blipFill>
        <p:spPr>
          <a:xfrm>
            <a:off x="695325" y="1124585"/>
            <a:ext cx="10920775" cy="37169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8210" y="4364990"/>
            <a:ext cx="2457450" cy="208978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2" t="70137" r="4329"/>
          <a:stretch>
            <a:fillRect/>
          </a:stretch>
        </p:blipFill>
        <p:spPr>
          <a:xfrm>
            <a:off x="1055370" y="1340485"/>
            <a:ext cx="10153605" cy="170561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833"/>
          <a:stretch>
            <a:fillRect/>
          </a:stretch>
        </p:blipFill>
        <p:spPr>
          <a:xfrm>
            <a:off x="1055370" y="2997200"/>
            <a:ext cx="10224815" cy="371475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55370" y="3141345"/>
            <a:ext cx="5676900" cy="780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9470" y="4062730"/>
            <a:ext cx="6350635" cy="780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7715" y="5013325"/>
            <a:ext cx="2009775" cy="780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44165" y="4941570"/>
            <a:ext cx="4300220" cy="780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9470" y="6021070"/>
            <a:ext cx="2560955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5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8"/>
          <a:stretch>
            <a:fillRect/>
          </a:stretch>
        </p:blipFill>
        <p:spPr>
          <a:xfrm>
            <a:off x="623570" y="1459230"/>
            <a:ext cx="9071610" cy="50673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80550" y="2420620"/>
            <a:ext cx="2457450" cy="2089785"/>
          </a:xfrm>
          <a:prstGeom prst="rect">
            <a:avLst/>
          </a:prstGeom>
        </p:spPr>
      </p:pic>
      <p:sp useBgFill="1">
        <p:nvSpPr>
          <p:cNvPr id="40" name="矩形 39"/>
          <p:cNvSpPr/>
          <p:nvPr/>
        </p:nvSpPr>
        <p:spPr bwMode="white">
          <a:xfrm>
            <a:off x="321945" y="2396490"/>
            <a:ext cx="3343910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623570" y="3311525"/>
            <a:ext cx="8717280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451485" y="4159885"/>
            <a:ext cx="9134475" cy="51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695325" y="4940935"/>
            <a:ext cx="8068945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407670" y="5777230"/>
            <a:ext cx="9944735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bldLvl="0" animBg="1"/>
      <p:bldP spid="42" grpId="0" bldLvl="0" animBg="1"/>
      <p:bldP spid="43" grpId="0" bldLvl="0" animBg="1"/>
      <p:bldP spid="44" grpId="0" bldLvl="0" animBg="1"/>
      <p:bldP spid="4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986"/>
          <a:stretch>
            <a:fillRect/>
          </a:stretch>
        </p:blipFill>
        <p:spPr>
          <a:xfrm>
            <a:off x="695325" y="1124585"/>
            <a:ext cx="11339830" cy="2880640"/>
          </a:xfrm>
          <a:prstGeom prst="rect">
            <a:avLst/>
          </a:prstGeom>
        </p:spPr>
      </p:pic>
      <p:sp useBgFill="1">
        <p:nvSpPr>
          <p:cNvPr id="42" name="矩形 41"/>
          <p:cNvSpPr/>
          <p:nvPr/>
        </p:nvSpPr>
        <p:spPr bwMode="white">
          <a:xfrm>
            <a:off x="8183880" y="5805170"/>
            <a:ext cx="2790825" cy="919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1085" y="4004945"/>
            <a:ext cx="2449830" cy="2446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7" t="58308" r="3478"/>
          <a:stretch>
            <a:fillRect/>
          </a:stretch>
        </p:blipFill>
        <p:spPr>
          <a:xfrm>
            <a:off x="819785" y="1124585"/>
            <a:ext cx="10441305" cy="2265680"/>
          </a:xfrm>
          <a:prstGeom prst="rect">
            <a:avLst/>
          </a:prstGeom>
        </p:spPr>
      </p:pic>
      <p:sp useBgFill="1">
        <p:nvSpPr>
          <p:cNvPr id="42" name="矩形 41"/>
          <p:cNvSpPr/>
          <p:nvPr/>
        </p:nvSpPr>
        <p:spPr bwMode="white">
          <a:xfrm>
            <a:off x="7804150" y="2637155"/>
            <a:ext cx="2790825" cy="919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1720" y="3789045"/>
            <a:ext cx="2449830" cy="2446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63"/>
          <a:stretch>
            <a:fillRect/>
          </a:stretch>
        </p:blipFill>
        <p:spPr>
          <a:xfrm>
            <a:off x="1271905" y="1557020"/>
            <a:ext cx="9552350" cy="452247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038860" y="2583815"/>
            <a:ext cx="6506845" cy="757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06805" y="3653155"/>
            <a:ext cx="3824605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233805" y="4553585"/>
            <a:ext cx="6813550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233805" y="5506720"/>
            <a:ext cx="983170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112125" y="1557020"/>
            <a:ext cx="3218180" cy="2813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6270" y="1628775"/>
            <a:ext cx="2973070" cy="2967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6" grpId="0" bldLvl="0" animBg="1"/>
      <p:bldP spid="19" grpId="0" bldLvl="0" animBg="1"/>
      <p:bldP spid="2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" t="476" r="20392" b="-476"/>
          <a:stretch>
            <a:fillRect/>
          </a:stretch>
        </p:blipFill>
        <p:spPr>
          <a:xfrm>
            <a:off x="1703705" y="692785"/>
            <a:ext cx="8688750" cy="5868035"/>
          </a:xfrm>
          <a:prstGeom prst="rect">
            <a:avLst/>
          </a:prstGeom>
        </p:spPr>
      </p:pic>
      <p:sp useBgFill="1">
        <p:nvSpPr>
          <p:cNvPr id="41" name="矩形 40"/>
          <p:cNvSpPr/>
          <p:nvPr/>
        </p:nvSpPr>
        <p:spPr bwMode="white">
          <a:xfrm>
            <a:off x="1635125" y="1867535"/>
            <a:ext cx="5553075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1638300" y="2781300"/>
            <a:ext cx="4291965" cy="945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1638935" y="4138930"/>
            <a:ext cx="8942705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1296670" y="5032375"/>
            <a:ext cx="8893810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1670685" y="5876925"/>
            <a:ext cx="8976360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6" name="图片 4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8570" y="1341120"/>
            <a:ext cx="2449830" cy="2446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bldLvl="0" animBg="1"/>
      <p:bldP spid="42" grpId="0" bldLvl="0" animBg="1"/>
      <p:bldP spid="43" grpId="0" bldLvl="0" animBg="1"/>
      <p:bldP spid="44" grpId="0" bldLvl="0" animBg="1"/>
      <p:bldP spid="4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55" r="2430"/>
          <a:stretch>
            <a:fillRect/>
          </a:stretch>
        </p:blipFill>
        <p:spPr>
          <a:xfrm>
            <a:off x="563880" y="1484630"/>
            <a:ext cx="11064240" cy="281876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4185" y="4044950"/>
            <a:ext cx="3003550" cy="25654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9"/>
          <a:stretch>
            <a:fillRect/>
          </a:stretch>
        </p:blipFill>
        <p:spPr>
          <a:xfrm>
            <a:off x="944880" y="1340485"/>
            <a:ext cx="10488340" cy="458978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906780" y="3463925"/>
            <a:ext cx="3125470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817245" y="4396740"/>
            <a:ext cx="6774815" cy="167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9"/>
          <a:stretch>
            <a:fillRect/>
          </a:stretch>
        </p:blipFill>
        <p:spPr>
          <a:xfrm>
            <a:off x="982980" y="1268730"/>
            <a:ext cx="10488340" cy="5251450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741045" y="2469515"/>
            <a:ext cx="867727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66420" y="3353435"/>
            <a:ext cx="4481830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848995" y="4349115"/>
            <a:ext cx="11120755" cy="2019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8070" y="1196340"/>
            <a:ext cx="3003550" cy="2565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9" grpId="0" bldLvl="0" animBg="1"/>
      <p:bldP spid="2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268450"/>
            <a:ext cx="11340000" cy="300331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00" r="7997" b="15398"/>
          <a:stretch>
            <a:fillRect/>
          </a:stretch>
        </p:blipFill>
        <p:spPr>
          <a:xfrm>
            <a:off x="7392035" y="3284855"/>
            <a:ext cx="3696970" cy="316039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7"/>
          <a:stretch>
            <a:fillRect/>
          </a:stretch>
        </p:blipFill>
        <p:spPr>
          <a:xfrm>
            <a:off x="911225" y="1268730"/>
            <a:ext cx="10415950" cy="458406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823595" y="2245360"/>
            <a:ext cx="5767705" cy="163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72795" y="4164330"/>
            <a:ext cx="5892165" cy="1487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830"/>
          <a:stretch>
            <a:fillRect/>
          </a:stretch>
        </p:blipFill>
        <p:spPr>
          <a:xfrm>
            <a:off x="360045" y="1700530"/>
            <a:ext cx="8183925" cy="365887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891155"/>
            <a:ext cx="8259445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78765" y="3815715"/>
            <a:ext cx="5236845" cy="46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4730115"/>
            <a:ext cx="6784340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00" r="7997" b="15398"/>
          <a:stretch>
            <a:fillRect/>
          </a:stretch>
        </p:blipFill>
        <p:spPr>
          <a:xfrm>
            <a:off x="8255635" y="1816735"/>
            <a:ext cx="3696970" cy="31603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  <p:bldP spid="1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5" y="1124940"/>
            <a:ext cx="11309767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200150" y="3407410"/>
            <a:ext cx="4847590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38250" y="4311015"/>
            <a:ext cx="3207385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73150" y="5233035"/>
            <a:ext cx="5793105" cy="1453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417"/>
          <a:stretch>
            <a:fillRect/>
          </a:stretch>
        </p:blipFill>
        <p:spPr>
          <a:xfrm>
            <a:off x="1559560" y="2120265"/>
            <a:ext cx="5736000" cy="261683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521460" y="3227705"/>
            <a:ext cx="4984115" cy="44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21460" y="4182745"/>
            <a:ext cx="6050915" cy="44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85760" y="2266950"/>
            <a:ext cx="3001010" cy="2153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67</cp:revision>
  <dcterms:created xsi:type="dcterms:W3CDTF">2015-09-16T06:44:00Z</dcterms:created>
  <dcterms:modified xsi:type="dcterms:W3CDTF">2024-12-18T12:45:53Z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