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57" r:id="rId5"/>
    <p:sldId id="356" r:id="rId6"/>
    <p:sldId id="355" r:id="rId7"/>
    <p:sldId id="394" r:id="rId8"/>
    <p:sldId id="352" r:id="rId9"/>
    <p:sldId id="351" r:id="rId10"/>
    <p:sldId id="395" r:id="rId11"/>
    <p:sldId id="347" r:id="rId12"/>
    <p:sldId id="346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9965" y="3100070"/>
            <a:ext cx="10212070" cy="657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85820"/>
            <a:ext cx="380856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1701165"/>
            <a:ext cx="3424555" cy="386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1120"/>
            <a:ext cx="9451340" cy="4989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31555" y="3403600"/>
            <a:ext cx="6699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0" y="2564765"/>
            <a:ext cx="2284095" cy="281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6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2531402"/>
            <a:ext cx="580807" cy="39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180080"/>
            <a:ext cx="2101850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71905" y="1224280"/>
            <a:ext cx="9624740" cy="2774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665" y="3999230"/>
            <a:ext cx="2566670" cy="25292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43585" y="1224280"/>
            <a:ext cx="10704875" cy="42767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05454" y="3329172"/>
            <a:ext cx="3361057" cy="4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454" y="4215059"/>
            <a:ext cx="2627909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875" y="4872355"/>
            <a:ext cx="750633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5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567940" y="1341120"/>
            <a:ext cx="6816135" cy="4008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67680" y="2249805"/>
            <a:ext cx="4576445" cy="301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 b="3656"/>
          <a:stretch>
            <a:fillRect/>
          </a:stretch>
        </p:blipFill>
        <p:spPr>
          <a:xfrm>
            <a:off x="1593850" y="1412875"/>
            <a:ext cx="9120550" cy="42935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752080" y="1557020"/>
            <a:ext cx="314515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81125" y="2388235"/>
            <a:ext cx="49796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55750" y="3215005"/>
            <a:ext cx="48863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55750" y="4211955"/>
            <a:ext cx="26924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555750" y="5040630"/>
            <a:ext cx="54806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930"/>
            <a:ext cx="9629140" cy="4870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6" r="55611" b="88947"/>
          <a:stretch>
            <a:fillRect/>
          </a:stretch>
        </p:blipFill>
        <p:spPr>
          <a:xfrm>
            <a:off x="2740660" y="5805170"/>
            <a:ext cx="3456305" cy="64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1"/>
          <a:stretch>
            <a:fillRect/>
          </a:stretch>
        </p:blipFill>
        <p:spPr>
          <a:xfrm>
            <a:off x="1487805" y="764540"/>
            <a:ext cx="8568735" cy="5868035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1456690" y="2186940"/>
            <a:ext cx="507301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456690" y="3510915"/>
            <a:ext cx="568325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837055" y="908685"/>
            <a:ext cx="42075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708140" y="840105"/>
            <a:ext cx="3348990" cy="301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56690" y="4171315"/>
            <a:ext cx="399097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7665" y="4168140"/>
            <a:ext cx="59690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6690" y="4867910"/>
            <a:ext cx="505396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6690" y="5454015"/>
            <a:ext cx="562800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6690" y="6097905"/>
            <a:ext cx="70180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50" grpId="0" bldLvl="0" animBg="1"/>
      <p:bldP spid="56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9944100" cy="5358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3644900"/>
            <a:ext cx="62738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6" b="18251"/>
          <a:stretch>
            <a:fillRect/>
          </a:stretch>
        </p:blipFill>
        <p:spPr>
          <a:xfrm>
            <a:off x="8976360" y="4509135"/>
            <a:ext cx="2625725" cy="221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3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11753"/>
            <a:ext cx="371335" cy="41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933190"/>
            <a:ext cx="2264410" cy="2918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4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0495" y="1324610"/>
            <a:ext cx="5613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25"/>
          <a:stretch>
            <a:fillRect/>
          </a:stretch>
        </p:blipFill>
        <p:spPr>
          <a:xfrm>
            <a:off x="360045" y="1224280"/>
            <a:ext cx="11339830" cy="364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312988"/>
            <a:ext cx="371335" cy="4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6"/>
          <a:stretch>
            <a:fillRect/>
          </a:stretch>
        </p:blipFill>
        <p:spPr>
          <a:xfrm>
            <a:off x="6311900" y="4580890"/>
            <a:ext cx="2291715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81322"/>
          <a:stretch>
            <a:fillRect/>
          </a:stretch>
        </p:blipFill>
        <p:spPr>
          <a:xfrm>
            <a:off x="767760" y="5085360"/>
            <a:ext cx="10932115" cy="886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6"/>
          <a:stretch>
            <a:fillRect/>
          </a:stretch>
        </p:blipFill>
        <p:spPr>
          <a:xfrm>
            <a:off x="4740910" y="2006600"/>
            <a:ext cx="2698750" cy="262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2713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6105" y="2360818"/>
            <a:ext cx="790277" cy="4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7213" y="2360818"/>
            <a:ext cx="780755" cy="4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4770" y="3268362"/>
            <a:ext cx="1018790" cy="43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2997200"/>
            <a:ext cx="2854325" cy="375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58"/>
          <a:stretch>
            <a:fillRect/>
          </a:stretch>
        </p:blipFill>
        <p:spPr>
          <a:xfrm>
            <a:off x="479425" y="2637155"/>
            <a:ext cx="11339830" cy="17008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33"/>
          <a:stretch>
            <a:fillRect/>
          </a:stretch>
        </p:blipFill>
        <p:spPr>
          <a:xfrm>
            <a:off x="426085" y="1341400"/>
            <a:ext cx="11339830" cy="751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83615" y="2205355"/>
            <a:ext cx="10704875" cy="2690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5590" y="2205355"/>
            <a:ext cx="254762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0470" y="3222625"/>
            <a:ext cx="272224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1355" y="4208780"/>
            <a:ext cx="24199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3860800"/>
            <a:ext cx="2524760" cy="2839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2024-12-19T10:49:34Z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