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41"/>
  </p:handoutMasterIdLst>
  <p:sldIdLst>
    <p:sldId id="324" r:id="rId3"/>
    <p:sldId id="366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4" r:id="rId13"/>
    <p:sldId id="353" r:id="rId14"/>
    <p:sldId id="352" r:id="rId15"/>
    <p:sldId id="348" r:id="rId16"/>
    <p:sldId id="347" r:id="rId17"/>
    <p:sldId id="346" r:id="rId18"/>
    <p:sldId id="345" r:id="rId19"/>
    <p:sldId id="344" r:id="rId20"/>
    <p:sldId id="408" r:id="rId22"/>
    <p:sldId id="343" r:id="rId23"/>
    <p:sldId id="409" r:id="rId24"/>
    <p:sldId id="342" r:id="rId25"/>
    <p:sldId id="341" r:id="rId26"/>
    <p:sldId id="340" r:id="rId27"/>
    <p:sldId id="339" r:id="rId28"/>
    <p:sldId id="338" r:id="rId29"/>
    <p:sldId id="337" r:id="rId30"/>
    <p:sldId id="335" r:id="rId31"/>
    <p:sldId id="334" r:id="rId32"/>
    <p:sldId id="333" r:id="rId33"/>
    <p:sldId id="410" r:id="rId34"/>
    <p:sldId id="332" r:id="rId35"/>
    <p:sldId id="328" r:id="rId36"/>
    <p:sldId id="327" r:id="rId37"/>
    <p:sldId id="326" r:id="rId38"/>
    <p:sldId id="411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1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72130" y="2853055"/>
            <a:ext cx="6168435" cy="827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1328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5730" y="2459710"/>
            <a:ext cx="580806" cy="33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0" y="2537460"/>
            <a:ext cx="252793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74165"/>
            <a:ext cx="11340000" cy="2010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0390" y="2827429"/>
            <a:ext cx="447506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357245"/>
            <a:ext cx="6766560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618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1837" y="4059466"/>
            <a:ext cx="1837632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09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65200" y="1835150"/>
            <a:ext cx="10128930" cy="151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4953" y="2771495"/>
            <a:ext cx="2865944" cy="35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429000"/>
            <a:ext cx="2284730" cy="272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4720901"/>
            <a:ext cx="1618639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580890"/>
            <a:ext cx="4613910" cy="228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495550" y="1151890"/>
            <a:ext cx="7392080" cy="4554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41015" y="3752215"/>
            <a:ext cx="587375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63340" y="4744085"/>
            <a:ext cx="280289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31665" y="5335270"/>
            <a:ext cx="12446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279650" y="1787525"/>
            <a:ext cx="7464470" cy="30200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07895" y="3068955"/>
            <a:ext cx="55619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43250" y="3994150"/>
            <a:ext cx="160274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171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2895" y="3629087"/>
            <a:ext cx="8502619" cy="3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1459" y="4238615"/>
            <a:ext cx="2475566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4869180"/>
            <a:ext cx="23653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0502" y="5829104"/>
            <a:ext cx="5322468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48075" y="4797425"/>
            <a:ext cx="476948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9"/>
          <a:stretch>
            <a:fillRect/>
          </a:stretch>
        </p:blipFill>
        <p:spPr>
          <a:xfrm>
            <a:off x="721995" y="1224280"/>
            <a:ext cx="10800000" cy="3155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2564765"/>
            <a:ext cx="12090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3280" y="3173095"/>
            <a:ext cx="13081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3886200"/>
            <a:ext cx="93726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1720" y="3745865"/>
            <a:ext cx="21844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933190"/>
            <a:ext cx="2841625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3" t="48614" r="4170"/>
          <a:stretch>
            <a:fillRect/>
          </a:stretch>
        </p:blipFill>
        <p:spPr>
          <a:xfrm>
            <a:off x="695325" y="1412875"/>
            <a:ext cx="10800000" cy="37380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061210"/>
            <a:ext cx="812990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215" y="3429000"/>
            <a:ext cx="362839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077335"/>
            <a:ext cx="789114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8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395"/>
            <a:ext cx="11340000" cy="4575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1439" y="2044582"/>
            <a:ext cx="295163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1439" y="4256179"/>
            <a:ext cx="295163" cy="29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23407"/>
          <a:stretch>
            <a:fillRect/>
          </a:stretch>
        </p:blipFill>
        <p:spPr>
          <a:xfrm>
            <a:off x="911860" y="1124585"/>
            <a:ext cx="10800715" cy="4004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467" y="1991107"/>
            <a:ext cx="1380604" cy="3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427" y="1991107"/>
            <a:ext cx="1399647" cy="3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243" y="3324649"/>
            <a:ext cx="428463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653" y="3315124"/>
            <a:ext cx="276120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2167" y="3315124"/>
            <a:ext cx="409420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5467" y="3981895"/>
            <a:ext cx="171385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r="10046" b="13021"/>
          <a:stretch>
            <a:fillRect/>
          </a:stretch>
        </p:blipFill>
        <p:spPr>
          <a:xfrm>
            <a:off x="4439920" y="4364990"/>
            <a:ext cx="3564890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76593" r="4755"/>
          <a:stretch>
            <a:fillRect/>
          </a:stretch>
        </p:blipFill>
        <p:spPr>
          <a:xfrm>
            <a:off x="1009650" y="1557020"/>
            <a:ext cx="10224725" cy="1224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r="10046" b="13021"/>
          <a:stretch>
            <a:fillRect/>
          </a:stretch>
        </p:blipFill>
        <p:spPr>
          <a:xfrm>
            <a:off x="4008120" y="2924810"/>
            <a:ext cx="429768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13021"/>
          <a:stretch>
            <a:fillRect/>
          </a:stretch>
        </p:blipFill>
        <p:spPr>
          <a:xfrm>
            <a:off x="983615" y="1557020"/>
            <a:ext cx="10200685" cy="30692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45515" y="2291080"/>
            <a:ext cx="498919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515" y="3387725"/>
            <a:ext cx="41967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5515" y="3979545"/>
            <a:ext cx="53695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7390" y="1224280"/>
            <a:ext cx="10776630" cy="46043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557020"/>
            <a:ext cx="10128930" cy="31896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03935" y="1196975"/>
            <a:ext cx="10272440" cy="488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9710" y="1352550"/>
            <a:ext cx="614108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804" y="2579255"/>
            <a:ext cx="6341259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835" y="3189605"/>
            <a:ext cx="1066800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804" y="4409955"/>
            <a:ext cx="7122015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5835" y="5001260"/>
            <a:ext cx="75037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224280"/>
            <a:ext cx="10776630" cy="2705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933190"/>
            <a:ext cx="3356610" cy="2566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3789045"/>
            <a:ext cx="2090420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341120"/>
            <a:ext cx="10200685" cy="328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9086" y="2179787"/>
            <a:ext cx="466549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77335"/>
            <a:ext cx="3356610" cy="2566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4077335"/>
            <a:ext cx="2090420" cy="256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764540"/>
            <a:ext cx="8976405" cy="3371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3819" y="1507198"/>
            <a:ext cx="3294408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819" y="2107264"/>
            <a:ext cx="8854910" cy="34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50" y="2755265"/>
            <a:ext cx="42214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3716655"/>
            <a:ext cx="96697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530" y="4293235"/>
            <a:ext cx="3202940" cy="24307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150" y="4373880"/>
            <a:ext cx="2943860" cy="225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167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772" y="2140543"/>
            <a:ext cx="276120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8772" y="4228451"/>
            <a:ext cx="276120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4" b="44779"/>
          <a:stretch>
            <a:fillRect/>
          </a:stretch>
        </p:blipFill>
        <p:spPr>
          <a:xfrm>
            <a:off x="733425" y="1268730"/>
            <a:ext cx="10776585" cy="3240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437380"/>
            <a:ext cx="790956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t="56455" r="4124"/>
          <a:stretch>
            <a:fillRect/>
          </a:stretch>
        </p:blipFill>
        <p:spPr>
          <a:xfrm>
            <a:off x="995680" y="1377950"/>
            <a:ext cx="10200640" cy="255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2343" y="2118614"/>
            <a:ext cx="585112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4077335"/>
            <a:ext cx="790956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96975"/>
            <a:ext cx="10200685" cy="3197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255" y="4437380"/>
            <a:ext cx="7909560" cy="22612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1902" r="19991" b="1902"/>
          <a:stretch>
            <a:fillRect/>
          </a:stretch>
        </p:blipFill>
        <p:spPr>
          <a:xfrm>
            <a:off x="1559560" y="1196975"/>
            <a:ext cx="9120550" cy="23374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95775" y="1196975"/>
            <a:ext cx="63982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573145"/>
            <a:ext cx="2736850" cy="28511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34594" r="34457"/>
          <a:stretch>
            <a:fillRect/>
          </a:stretch>
        </p:blipFill>
        <p:spPr>
          <a:xfrm>
            <a:off x="4676140" y="3877310"/>
            <a:ext cx="2651760" cy="24498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559560" y="1917065"/>
            <a:ext cx="25552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151630" y="1936115"/>
            <a:ext cx="14897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35955" y="1936115"/>
            <a:ext cx="26409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31950" y="2493010"/>
            <a:ext cx="72148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14450" y="3068955"/>
            <a:ext cx="408368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20055" y="3091815"/>
            <a:ext cx="37452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559560" y="1268730"/>
            <a:ext cx="7752125" cy="471614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521429" y="1992581"/>
            <a:ext cx="2961158" cy="3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21429" y="2573791"/>
            <a:ext cx="7664735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07795" y="3135630"/>
            <a:ext cx="17265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21429" y="3745740"/>
            <a:ext cx="3922821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21460" y="4336415"/>
            <a:ext cx="76587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52550" y="4807585"/>
            <a:ext cx="21609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21429" y="5508428"/>
            <a:ext cx="1932846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175" y="2173605"/>
            <a:ext cx="2075815" cy="216281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rcRect l="71524"/>
          <a:stretch>
            <a:fillRect/>
          </a:stretch>
        </p:blipFill>
        <p:spPr>
          <a:xfrm>
            <a:off x="9480550" y="2235835"/>
            <a:ext cx="2047875" cy="205613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719830" y="1268730"/>
            <a:ext cx="44735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5640" y="3140710"/>
            <a:ext cx="47313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576320" y="4820920"/>
            <a:ext cx="42100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 b="31269"/>
          <a:stretch>
            <a:fillRect/>
          </a:stretch>
        </p:blipFill>
        <p:spPr>
          <a:xfrm>
            <a:off x="1199515" y="621030"/>
            <a:ext cx="10153015" cy="4032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96225" y="1917700"/>
            <a:ext cx="62166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3970" y="3559175"/>
            <a:ext cx="305562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080" y="4364990"/>
            <a:ext cx="359791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" t="69954" r="4873"/>
          <a:stretch>
            <a:fillRect/>
          </a:stretch>
        </p:blipFill>
        <p:spPr>
          <a:xfrm>
            <a:off x="1343660" y="1341120"/>
            <a:ext cx="9577025" cy="1763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13100"/>
            <a:ext cx="359791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68730"/>
            <a:ext cx="10272440" cy="421576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6528435" y="1341120"/>
            <a:ext cx="10858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52805" y="2574925"/>
            <a:ext cx="641477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45484" y="3748322"/>
            <a:ext cx="2837380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945484" y="4368290"/>
            <a:ext cx="6055617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52805" y="4941570"/>
            <a:ext cx="100380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412875"/>
            <a:ext cx="3597910" cy="2326640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983615" y="1988820"/>
            <a:ext cx="10858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38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208" y="1654317"/>
            <a:ext cx="295163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9251" y="3875695"/>
            <a:ext cx="276120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2618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20" y="3512224"/>
            <a:ext cx="333249" cy="29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27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3224905"/>
            <a:ext cx="342770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2635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18" y="2948938"/>
            <a:ext cx="266599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5815"/>
            <a:ext cx="11340000" cy="3305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54" y="3985901"/>
            <a:ext cx="342770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196975"/>
            <a:ext cx="10849020" cy="4728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305" y="2111945"/>
            <a:ext cx="1104483" cy="4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7068" y="3217872"/>
            <a:ext cx="390377" cy="1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5280" y="5467862"/>
            <a:ext cx="1409169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