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145" y="3004820"/>
            <a:ext cx="63150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49547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271905" y="908685"/>
            <a:ext cx="9984785" cy="58254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844675"/>
            <a:ext cx="10272440" cy="30168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412875"/>
            <a:ext cx="10200685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17270" y="1268730"/>
            <a:ext cx="10200685" cy="45510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79170" y="2394585"/>
            <a:ext cx="927798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9170" y="3300730"/>
            <a:ext cx="875411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221480"/>
            <a:ext cx="6905625" cy="15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268730"/>
            <a:ext cx="10200685" cy="37547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81025" y="3326765"/>
            <a:ext cx="165163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32660" y="3105785"/>
            <a:ext cx="679894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48750" y="3141345"/>
            <a:ext cx="231203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5484" y="4232426"/>
            <a:ext cx="1199697" cy="4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7942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1292" y="2968161"/>
            <a:ext cx="425968" cy="3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360"/>
            <a:ext cx="108353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2584" y="3828608"/>
            <a:ext cx="373006" cy="39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647809"/>
            <a:ext cx="447506" cy="41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9838690" cy="6069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5013325"/>
            <a:ext cx="60261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30150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81203" y="3180164"/>
            <a:ext cx="1561511" cy="149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395"/>
            <a:ext cx="11340000" cy="27281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62800" y="2943860"/>
            <a:ext cx="911225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5887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761480" y="3514090"/>
            <a:ext cx="1651000" cy="12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868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5670" y="5165725"/>
            <a:ext cx="5810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3400" y="5165725"/>
            <a:ext cx="6191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2024-12-18T10:30:28Z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