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30"/>
  </p:handoutMasterIdLst>
  <p:sldIdLst>
    <p:sldId id="302" r:id="rId3"/>
    <p:sldId id="324" r:id="rId4"/>
    <p:sldId id="358" r:id="rId5"/>
    <p:sldId id="357" r:id="rId6"/>
    <p:sldId id="354" r:id="rId7"/>
    <p:sldId id="353" r:id="rId8"/>
    <p:sldId id="352" r:id="rId9"/>
    <p:sldId id="350" r:id="rId10"/>
    <p:sldId id="347" r:id="rId11"/>
    <p:sldId id="346" r:id="rId12"/>
    <p:sldId id="345" r:id="rId13"/>
    <p:sldId id="344" r:id="rId14"/>
    <p:sldId id="394" r:id="rId16"/>
    <p:sldId id="342" r:id="rId17"/>
    <p:sldId id="340" r:id="rId18"/>
    <p:sldId id="339" r:id="rId19"/>
    <p:sldId id="336" r:id="rId20"/>
    <p:sldId id="335" r:id="rId21"/>
    <p:sldId id="334" r:id="rId22"/>
    <p:sldId id="333" r:id="rId23"/>
    <p:sldId id="395" r:id="rId24"/>
    <p:sldId id="396" r:id="rId25"/>
    <p:sldId id="330" r:id="rId26"/>
    <p:sldId id="329" r:id="rId27"/>
    <p:sldId id="326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2940" y="3005455"/>
            <a:ext cx="5786120" cy="846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836295"/>
            <a:ext cx="10760710" cy="5659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7875" y="4779010"/>
            <a:ext cx="36385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16150"/>
            <a:ext cx="11340000" cy="298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62980" y="3147695"/>
            <a:ext cx="598487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7890" y="3912235"/>
            <a:ext cx="539305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47"/>
          <a:stretch>
            <a:fillRect/>
          </a:stretch>
        </p:blipFill>
        <p:spPr>
          <a:xfrm>
            <a:off x="1198880" y="548640"/>
            <a:ext cx="10800000" cy="46638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4436745"/>
            <a:ext cx="3484880" cy="203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93"/>
          <a:stretch>
            <a:fillRect/>
          </a:stretch>
        </p:blipFill>
        <p:spPr>
          <a:xfrm>
            <a:off x="622935" y="1052830"/>
            <a:ext cx="10800000" cy="1685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680" y="908685"/>
            <a:ext cx="304419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1660" y="1897380"/>
            <a:ext cx="68199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0" b="-4185"/>
          <a:stretch>
            <a:fillRect/>
          </a:stretch>
        </p:blipFill>
        <p:spPr>
          <a:xfrm>
            <a:off x="1147445" y="2802255"/>
            <a:ext cx="10492785" cy="9870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07702" y="3175167"/>
            <a:ext cx="828362" cy="41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6940" y="3933190"/>
            <a:ext cx="3484880" cy="203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6242" r="37137" b="963"/>
          <a:stretch>
            <a:fillRect/>
          </a:stretch>
        </p:blipFill>
        <p:spPr>
          <a:xfrm>
            <a:off x="3287395" y="1341120"/>
            <a:ext cx="4901565" cy="2924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65" r="38627"/>
          <a:stretch>
            <a:fillRect/>
          </a:stretch>
        </p:blipFill>
        <p:spPr>
          <a:xfrm>
            <a:off x="838835" y="4869460"/>
            <a:ext cx="6959645" cy="7077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830" y="1341120"/>
            <a:ext cx="4903200" cy="2866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620750"/>
            <a:ext cx="975428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2654" y="2841738"/>
            <a:ext cx="294839" cy="33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0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481168"/>
            <a:ext cx="371334" cy="4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170" y="2204720"/>
            <a:ext cx="3238500" cy="2767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295833"/>
            <a:ext cx="371334" cy="4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2" t="81042" r="31207"/>
          <a:stretch>
            <a:fillRect/>
          </a:stretch>
        </p:blipFill>
        <p:spPr>
          <a:xfrm>
            <a:off x="1094740" y="5876925"/>
            <a:ext cx="1832565" cy="8737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14" t="81042"/>
          <a:stretch>
            <a:fillRect/>
          </a:stretch>
        </p:blipFill>
        <p:spPr>
          <a:xfrm>
            <a:off x="3597865" y="5876925"/>
            <a:ext cx="2674665" cy="8737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383655" y="5085080"/>
            <a:ext cx="505206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00"/>
          <a:stretch>
            <a:fillRect/>
          </a:stretch>
        </p:blipFill>
        <p:spPr>
          <a:xfrm>
            <a:off x="6671945" y="4796790"/>
            <a:ext cx="2734945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772640"/>
            <a:ext cx="11340000" cy="28027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22240" y="3692525"/>
            <a:ext cx="489585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060"/>
            <a:ext cx="11340000" cy="41088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509135"/>
            <a:ext cx="3710940" cy="2172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" r="42434"/>
          <a:stretch>
            <a:fillRect/>
          </a:stretch>
        </p:blipFill>
        <p:spPr>
          <a:xfrm>
            <a:off x="3329940" y="934720"/>
            <a:ext cx="5485130" cy="1249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52"/>
          <a:stretch>
            <a:fillRect/>
          </a:stretch>
        </p:blipFill>
        <p:spPr>
          <a:xfrm>
            <a:off x="3258185" y="2086610"/>
            <a:ext cx="5675630" cy="468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 b="42231"/>
          <a:stretch>
            <a:fillRect/>
          </a:stretch>
        </p:blipFill>
        <p:spPr>
          <a:xfrm>
            <a:off x="838835" y="1268730"/>
            <a:ext cx="10488295" cy="27362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4149090"/>
            <a:ext cx="3810635" cy="2231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5"/>
          <a:stretch>
            <a:fillRect/>
          </a:stretch>
        </p:blipFill>
        <p:spPr>
          <a:xfrm>
            <a:off x="1558925" y="4941570"/>
            <a:ext cx="7823880" cy="1681480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27" r="7509"/>
          <a:stretch>
            <a:fillRect/>
          </a:stretch>
        </p:blipFill>
        <p:spPr>
          <a:xfrm>
            <a:off x="838835" y="1341120"/>
            <a:ext cx="10488295" cy="178435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437379" y="2439204"/>
            <a:ext cx="771234" cy="4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4943475" y="3049270"/>
            <a:ext cx="2869200" cy="182500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475" y="3141345"/>
            <a:ext cx="2867660" cy="167894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343025" y="5229225"/>
            <a:ext cx="387286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252720" y="5157470"/>
            <a:ext cx="470027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41755" y="6017895"/>
            <a:ext cx="310451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530725" y="6017895"/>
            <a:ext cx="555752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10"/>
          <a:stretch>
            <a:fillRect/>
          </a:stretch>
        </p:blipFill>
        <p:spPr>
          <a:xfrm>
            <a:off x="360045" y="1224280"/>
            <a:ext cx="11339830" cy="2708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0145" y="4149090"/>
            <a:ext cx="7200000" cy="224094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8" t="50739" r="4973"/>
          <a:stretch>
            <a:fillRect/>
          </a:stretch>
        </p:blipFill>
        <p:spPr>
          <a:xfrm>
            <a:off x="1127760" y="1268730"/>
            <a:ext cx="9937070" cy="27698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0145" y="4149090"/>
            <a:ext cx="7200000" cy="224094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271270" y="621030"/>
            <a:ext cx="10344195" cy="3923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4437380"/>
            <a:ext cx="7200000" cy="224094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5"/>
          <a:stretch>
            <a:fillRect/>
          </a:stretch>
        </p:blipFill>
        <p:spPr>
          <a:xfrm>
            <a:off x="1487170" y="828040"/>
            <a:ext cx="7823880" cy="520192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1449070" y="1771015"/>
            <a:ext cx="326009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91"/>
          <a:stretch>
            <a:fillRect/>
          </a:stretch>
        </p:blipFill>
        <p:spPr>
          <a:xfrm>
            <a:off x="7103745" y="908685"/>
            <a:ext cx="2190115" cy="2453640"/>
          </a:xfrm>
          <a:prstGeom prst="rect">
            <a:avLst/>
          </a:prstGeom>
        </p:spPr>
      </p:pic>
      <p:pic>
        <p:nvPicPr>
          <p:cNvPr id="4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05" y="4149090"/>
            <a:ext cx="2317115" cy="2453640"/>
          </a:xfrm>
          <a:prstGeom prst="rect">
            <a:avLst/>
          </a:prstGeom>
        </p:spPr>
      </p:pic>
      <p:pic>
        <p:nvPicPr>
          <p:cNvPr id="4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09"/>
          <a:stretch>
            <a:fillRect/>
          </a:stretch>
        </p:blipFill>
        <p:spPr>
          <a:xfrm>
            <a:off x="9624060" y="975360"/>
            <a:ext cx="2439670" cy="2453640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4810760" y="1715770"/>
            <a:ext cx="217614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449070" y="2647315"/>
            <a:ext cx="36252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449070" y="3571875"/>
            <a:ext cx="83477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382395" y="4358640"/>
            <a:ext cx="59975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487170" y="5223510"/>
            <a:ext cx="454025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1198880" y="1557020"/>
            <a:ext cx="9695860" cy="4490085"/>
          </a:xfrm>
          <a:prstGeom prst="rect">
            <a:avLst/>
          </a:prstGeom>
        </p:spPr>
      </p:pic>
      <p:pic>
        <p:nvPicPr>
          <p:cNvPr id="4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490" y="3259455"/>
            <a:ext cx="2317115" cy="24536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60780" y="2633980"/>
            <a:ext cx="51689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383655" y="2633980"/>
            <a:ext cx="51733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62990" y="3520440"/>
            <a:ext cx="39300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087620" y="3520440"/>
            <a:ext cx="26676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60780" y="4406900"/>
            <a:ext cx="40900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8880" y="5283835"/>
            <a:ext cx="48533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41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91435" y="4113193"/>
            <a:ext cx="380856" cy="40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6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443032"/>
            <a:ext cx="799798" cy="44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996565"/>
            <a:ext cx="2806065" cy="2404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4321960"/>
            <a:ext cx="2799294" cy="52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4004945"/>
            <a:ext cx="287337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86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6920" y="3933190"/>
            <a:ext cx="3058160" cy="25482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622935" y="908685"/>
            <a:ext cx="10704240" cy="450659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84835" y="3052445"/>
            <a:ext cx="594042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4835" y="3928745"/>
            <a:ext cx="419798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1180" y="4725035"/>
            <a:ext cx="889317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6" r="46881" b="51409"/>
          <a:stretch>
            <a:fillRect/>
          </a:stretch>
        </p:blipFill>
        <p:spPr>
          <a:xfrm>
            <a:off x="501650" y="5661660"/>
            <a:ext cx="6023610" cy="647420"/>
          </a:xfrm>
          <a:prstGeom prst="rect">
            <a:avLst/>
          </a:prstGeom>
        </p:spPr>
      </p:pic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04" r="46881"/>
          <a:stretch>
            <a:fillRect/>
          </a:stretch>
        </p:blipFill>
        <p:spPr>
          <a:xfrm>
            <a:off x="5159375" y="5670905"/>
            <a:ext cx="6023610" cy="59718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07035" y="5661660"/>
            <a:ext cx="470281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159375" y="5733415"/>
            <a:ext cx="645033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23" grpId="0" bldLvl="0" animBg="1"/>
      <p:bldP spid="27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6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599155"/>
            <a:ext cx="342770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8" t="77446" r="28251" b="-238"/>
          <a:stretch>
            <a:fillRect/>
          </a:stretch>
        </p:blipFill>
        <p:spPr>
          <a:xfrm>
            <a:off x="911225" y="5300980"/>
            <a:ext cx="2087880" cy="9112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34" t="75651" r="940" b="1557"/>
          <a:stretch>
            <a:fillRect/>
          </a:stretch>
        </p:blipFill>
        <p:spPr>
          <a:xfrm>
            <a:off x="3667760" y="5209540"/>
            <a:ext cx="2520360" cy="9112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311900" y="4436745"/>
            <a:ext cx="5055870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3514090"/>
            <a:ext cx="2987040" cy="334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67647"/>
            <a:ext cx="352291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3655" y="3356610"/>
            <a:ext cx="3695700" cy="201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0" t="55513" r="20058"/>
          <a:stretch>
            <a:fillRect/>
          </a:stretch>
        </p:blipFill>
        <p:spPr>
          <a:xfrm>
            <a:off x="4518025" y="3429000"/>
            <a:ext cx="3024550" cy="17805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970" y="3068955"/>
            <a:ext cx="263779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2024-12-19T10:23:34Z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