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3"/>
    <p:sldId id="356" r:id="rId4"/>
    <p:sldId id="354" r:id="rId5"/>
    <p:sldId id="388" r:id="rId6"/>
    <p:sldId id="352" r:id="rId7"/>
    <p:sldId id="389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29" r:id="rId29"/>
    <p:sldId id="328" r:id="rId30"/>
    <p:sldId id="390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3228340" y="2781300"/>
            <a:ext cx="5735955" cy="1013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5539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1132" y="2735674"/>
            <a:ext cx="171385" cy="28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7252" y="3364966"/>
            <a:ext cx="3970428" cy="40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0020" y="5895975"/>
            <a:ext cx="39306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0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2738403"/>
            <a:ext cx="247556" cy="2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4861" y="4205185"/>
            <a:ext cx="533198" cy="2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41"/>
          <a:stretch>
            <a:fillRect/>
          </a:stretch>
        </p:blipFill>
        <p:spPr>
          <a:xfrm>
            <a:off x="1162685" y="3363595"/>
            <a:ext cx="10189890" cy="1588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8634" y="3650425"/>
            <a:ext cx="466549" cy="29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74" r="4334"/>
          <a:stretch>
            <a:fillRect/>
          </a:stretch>
        </p:blipFill>
        <p:spPr>
          <a:xfrm>
            <a:off x="572135" y="2061490"/>
            <a:ext cx="10848385" cy="1290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988540"/>
            <a:ext cx="11340000" cy="2668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7863" y="3846944"/>
            <a:ext cx="257078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68450"/>
            <a:ext cx="11340000" cy="4037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7655" y="2896870"/>
            <a:ext cx="49657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3628" y="2896936"/>
            <a:ext cx="466549" cy="29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15"/>
          <a:stretch>
            <a:fillRect/>
          </a:stretch>
        </p:blipFill>
        <p:spPr>
          <a:xfrm>
            <a:off x="2639060" y="765175"/>
            <a:ext cx="566361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21167" y="3671215"/>
            <a:ext cx="4913341" cy="33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21167" y="4317064"/>
            <a:ext cx="4304935" cy="35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21050" y="4990465"/>
            <a:ext cx="252222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67405" y="5673090"/>
            <a:ext cx="4439920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16"/>
          <a:stretch>
            <a:fillRect/>
          </a:stretch>
        </p:blipFill>
        <p:spPr>
          <a:xfrm>
            <a:off x="4046855" y="765175"/>
            <a:ext cx="436757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14559" y="2435701"/>
            <a:ext cx="3668461" cy="30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4470" y="3001010"/>
            <a:ext cx="42697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14470" y="3561715"/>
            <a:ext cx="451294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36340" y="4526280"/>
            <a:ext cx="437261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14470" y="5430520"/>
            <a:ext cx="3957955" cy="113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4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3472180"/>
            <a:ext cx="714311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645" y="4729480"/>
            <a:ext cx="10647045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8"/>
          <a:stretch>
            <a:fillRect/>
          </a:stretch>
        </p:blipFill>
        <p:spPr>
          <a:xfrm>
            <a:off x="1343025" y="764540"/>
            <a:ext cx="1044071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7312" y="4288750"/>
            <a:ext cx="9727860" cy="35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180" y="4953000"/>
            <a:ext cx="7621270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7312" y="6143260"/>
            <a:ext cx="9691012" cy="34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767080" y="908685"/>
            <a:ext cx="10848385" cy="55187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329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4395"/>
            <a:ext cx="11340000" cy="4199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3194" y="2101490"/>
            <a:ext cx="295163" cy="29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3194" y="4301089"/>
            <a:ext cx="295163" cy="30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/>
          <a:stretch>
            <a:fillRect/>
          </a:stretch>
        </p:blipFill>
        <p:spPr>
          <a:xfrm>
            <a:off x="1918970" y="1268730"/>
            <a:ext cx="8328070" cy="45510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880870" y="2756535"/>
            <a:ext cx="6588760" cy="10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25790" y="1125220"/>
            <a:ext cx="2082165" cy="156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80870" y="3994150"/>
            <a:ext cx="3156585" cy="172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764260"/>
            <a:ext cx="1090453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225" y="1224280"/>
            <a:ext cx="10272440" cy="5150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125" y="2120900"/>
            <a:ext cx="969073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094" y="3351083"/>
            <a:ext cx="9111988" cy="34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1050" y="3990340"/>
            <a:ext cx="10213340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094" y="5277858"/>
            <a:ext cx="7759949" cy="352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97660"/>
            <a:ext cx="11340000" cy="426129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/>
          <a:stretch>
            <a:fillRect/>
          </a:stretch>
        </p:blipFill>
        <p:spPr>
          <a:xfrm>
            <a:off x="1019810" y="1196975"/>
            <a:ext cx="10153060" cy="50057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80"/>
          <a:stretch>
            <a:fillRect/>
          </a:stretch>
        </p:blipFill>
        <p:spPr>
          <a:xfrm>
            <a:off x="2423160" y="1412875"/>
            <a:ext cx="7463835" cy="35788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003417" y="1670258"/>
            <a:ext cx="4189419" cy="95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85060" y="2929890"/>
            <a:ext cx="750189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85060" y="3998595"/>
            <a:ext cx="7956550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670560" y="1341120"/>
            <a:ext cx="10848385" cy="20643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2207260" y="3573145"/>
            <a:ext cx="7607980" cy="20269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055370" y="1485265"/>
            <a:ext cx="10128295" cy="1406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2278380" y="3068955"/>
            <a:ext cx="7607980" cy="202692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982345" y="1125220"/>
            <a:ext cx="10200050" cy="33718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2292350" y="4497070"/>
            <a:ext cx="7607980" cy="202692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80"/>
          <a:stretch>
            <a:fillRect/>
          </a:stretch>
        </p:blipFill>
        <p:spPr>
          <a:xfrm>
            <a:off x="1991360" y="1412875"/>
            <a:ext cx="7463835" cy="25647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53260" y="2299335"/>
            <a:ext cx="764476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3229" y="3519940"/>
            <a:ext cx="5760453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2279015" y="4293235"/>
            <a:ext cx="7607980" cy="202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79"/>
          <a:stretch>
            <a:fillRect/>
          </a:stretch>
        </p:blipFill>
        <p:spPr>
          <a:xfrm>
            <a:off x="695325" y="1412875"/>
            <a:ext cx="10986770" cy="393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0306" y="1652481"/>
            <a:ext cx="267512" cy="28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0306" y="3276330"/>
            <a:ext cx="267512" cy="28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39"/>
          <a:stretch>
            <a:fillRect/>
          </a:stretch>
        </p:blipFill>
        <p:spPr>
          <a:xfrm>
            <a:off x="1415415" y="680720"/>
            <a:ext cx="7535590" cy="5868035"/>
          </a:xfrm>
          <a:prstGeom prst="rect">
            <a:avLst/>
          </a:prstGeom>
        </p:spPr>
      </p:pic>
      <p:pic>
        <p:nvPicPr>
          <p:cNvPr id="2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7752080" y="1412875"/>
            <a:ext cx="4213860" cy="112268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384936" y="1319755"/>
            <a:ext cx="4526953" cy="77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71600" y="2282825"/>
            <a:ext cx="356616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5070" y="2872105"/>
            <a:ext cx="739330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5705" y="3702050"/>
            <a:ext cx="4532630" cy="122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84936" y="5178478"/>
            <a:ext cx="2465097" cy="27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20775" y="5680710"/>
            <a:ext cx="7499985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84936" y="6190727"/>
            <a:ext cx="7349641" cy="27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28335" y="3573145"/>
            <a:ext cx="4532630" cy="146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055370" y="1412875"/>
            <a:ext cx="10200050" cy="3247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239" y="2231658"/>
            <a:ext cx="8731133" cy="34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270" y="2860040"/>
            <a:ext cx="23482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270" y="3488690"/>
            <a:ext cx="1039304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7239" y="4126934"/>
            <a:ext cx="3218236" cy="34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2279015" y="4581525"/>
            <a:ext cx="7607980" cy="2026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2175" y="2860040"/>
            <a:ext cx="311848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21" r="5190"/>
          <a:stretch>
            <a:fillRect/>
          </a:stretch>
        </p:blipFill>
        <p:spPr>
          <a:xfrm>
            <a:off x="887730" y="1124865"/>
            <a:ext cx="10416585" cy="1935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64262" y="1601976"/>
            <a:ext cx="295186" cy="28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075" y="3050260"/>
            <a:ext cx="11340000" cy="330146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30556" y="5235334"/>
            <a:ext cx="276120" cy="29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 b="39757"/>
          <a:stretch>
            <a:fillRect/>
          </a:stretch>
        </p:blipFill>
        <p:spPr>
          <a:xfrm>
            <a:off x="695325" y="1844675"/>
            <a:ext cx="10849020" cy="2709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3718" y="4092950"/>
            <a:ext cx="304685" cy="29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t="63449" r="20203"/>
          <a:stretch>
            <a:fillRect/>
          </a:stretch>
        </p:blipFill>
        <p:spPr>
          <a:xfrm>
            <a:off x="1343660" y="1988820"/>
            <a:ext cx="8641080" cy="1644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1271905" y="3717290"/>
            <a:ext cx="8904650" cy="241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88540"/>
            <a:ext cx="11340000" cy="2697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7339" y="3551720"/>
            <a:ext cx="295163" cy="29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695"/>
            <a:ext cx="11340000" cy="5456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3521" y="3491845"/>
            <a:ext cx="276120" cy="295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495"/>
            <a:ext cx="11340000" cy="3413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106" y="3916653"/>
            <a:ext cx="276120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2024-12-17T14:36:16Z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