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1" r:id="rId5"/>
    <p:sldId id="350" r:id="rId6"/>
    <p:sldId id="349" r:id="rId7"/>
    <p:sldId id="347" r:id="rId8"/>
    <p:sldId id="346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3068955"/>
            <a:ext cx="10800000" cy="5004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141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1483360" y="1052830"/>
            <a:ext cx="9192305" cy="53086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196340" y="2748915"/>
            <a:ext cx="2819400" cy="103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45260" y="4100195"/>
            <a:ext cx="9420860" cy="122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445229" y="5712924"/>
            <a:ext cx="6445994" cy="44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2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728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4389328"/>
            <a:ext cx="342770" cy="390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00885"/>
            <a:ext cx="11340000" cy="33577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30157" y="3541905"/>
            <a:ext cx="371335" cy="400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16785"/>
            <a:ext cx="11340000" cy="2931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9682" y="3253714"/>
            <a:ext cx="380856" cy="391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33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4406465"/>
            <a:ext cx="371334" cy="409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85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7581" y="2722117"/>
            <a:ext cx="1742418" cy="410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44800" y="3604260"/>
            <a:ext cx="175069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29521" y="4773680"/>
            <a:ext cx="2561259" cy="410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782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62"/>
          <a:stretch>
            <a:fillRect/>
          </a:stretch>
        </p:blipFill>
        <p:spPr>
          <a:xfrm>
            <a:off x="1271905" y="692785"/>
            <a:ext cx="10056540" cy="58680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214755" y="3931920"/>
            <a:ext cx="537718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8200" y="4903470"/>
            <a:ext cx="341376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0650" y="5884545"/>
            <a:ext cx="485330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27"/>
          <a:stretch>
            <a:fillRect/>
          </a:stretch>
        </p:blipFill>
        <p:spPr>
          <a:xfrm>
            <a:off x="2855595" y="764540"/>
            <a:ext cx="6744380" cy="58680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701290" y="1830705"/>
            <a:ext cx="467487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85390" y="2726055"/>
            <a:ext cx="3079115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20010" y="3630295"/>
            <a:ext cx="415417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19375" y="4525645"/>
            <a:ext cx="294513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92400" y="5353050"/>
            <a:ext cx="682942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821305" y="6129020"/>
            <a:ext cx="5631815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17" grpId="0" bldLvl="0" animBg="1"/>
      <p:bldP spid="21" grpId="0" bldLvl="0" animBg="1"/>
      <p:bldP spid="24" grpId="0" bldLvl="0" animBg="1"/>
      <p:bldP spid="3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67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6952" y="4208791"/>
            <a:ext cx="342770" cy="40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988540"/>
            <a:ext cx="11340000" cy="269626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127760" y="908685"/>
            <a:ext cx="10344830" cy="556069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7" r="9413"/>
          <a:stretch>
            <a:fillRect/>
          </a:stretch>
        </p:blipFill>
        <p:spPr>
          <a:xfrm>
            <a:off x="1271905" y="1053110"/>
            <a:ext cx="10272440" cy="513814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89660" y="1997075"/>
            <a:ext cx="830834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264025" y="2780665"/>
            <a:ext cx="4301490" cy="340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89"/>
          <a:stretch>
            <a:fillRect/>
          </a:stretch>
        </p:blipFill>
        <p:spPr>
          <a:xfrm>
            <a:off x="2567940" y="836930"/>
            <a:ext cx="7248570" cy="58680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538095" y="1691005"/>
            <a:ext cx="772287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2538095" y="2395220"/>
            <a:ext cx="7434580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2393950" y="3077210"/>
            <a:ext cx="405193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2188210" y="3872230"/>
            <a:ext cx="6040120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2538095" y="4670425"/>
            <a:ext cx="435419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2538095" y="5423535"/>
            <a:ext cx="236791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2334895" y="6247765"/>
            <a:ext cx="310261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76885"/>
            <a:ext cx="10558780" cy="40716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4580890"/>
            <a:ext cx="1647190" cy="2045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199515" y="548640"/>
            <a:ext cx="10344830" cy="38900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4580890"/>
            <a:ext cx="1647190" cy="204533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72490" y="1268730"/>
            <a:ext cx="10488975" cy="43332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4359" y="2449333"/>
            <a:ext cx="2713602" cy="361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7180" y="3287379"/>
            <a:ext cx="4703576" cy="409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4359" y="4173041"/>
            <a:ext cx="3218236" cy="43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4390" y="5048885"/>
            <a:ext cx="635635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22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624586"/>
            <a:ext cx="371335" cy="410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28866" y="4695751"/>
            <a:ext cx="342770" cy="391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8450"/>
            <a:ext cx="11340000" cy="47310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7815" y="1649988"/>
            <a:ext cx="1142569" cy="476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4968" y="2661064"/>
            <a:ext cx="542720" cy="41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12525" y="4082293"/>
            <a:ext cx="561763" cy="40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12" r="21475"/>
          <a:stretch>
            <a:fillRect/>
          </a:stretch>
        </p:blipFill>
        <p:spPr>
          <a:xfrm>
            <a:off x="1643380" y="3286760"/>
            <a:ext cx="8904605" cy="1095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75180" y="3502660"/>
            <a:ext cx="2825115" cy="79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72960" y="3352165"/>
            <a:ext cx="2734945" cy="97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9"/>
          <a:stretch>
            <a:fillRect/>
          </a:stretch>
        </p:blipFill>
        <p:spPr>
          <a:xfrm>
            <a:off x="2147570" y="4438650"/>
            <a:ext cx="4151675" cy="179387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780540" y="5426075"/>
            <a:ext cx="3945255" cy="82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5" b="42324"/>
          <a:stretch>
            <a:fillRect/>
          </a:stretch>
        </p:blipFill>
        <p:spPr>
          <a:xfrm>
            <a:off x="1643380" y="764540"/>
            <a:ext cx="8904605" cy="2376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115"/>
            <a:ext cx="1065616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0910" y="5000957"/>
            <a:ext cx="322100" cy="36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98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/>
          <a:stretch>
            <a:fillRect/>
          </a:stretch>
        </p:blipFill>
        <p:spPr>
          <a:xfrm>
            <a:off x="983615" y="3140710"/>
            <a:ext cx="9408840" cy="1586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5515" y="4286885"/>
            <a:ext cx="347154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25260" y="4286885"/>
            <a:ext cx="423037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5"/>
          <a:stretch>
            <a:fillRect/>
          </a:stretch>
        </p:blipFill>
        <p:spPr>
          <a:xfrm>
            <a:off x="945515" y="5013325"/>
            <a:ext cx="8904650" cy="15132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07415" y="6019165"/>
            <a:ext cx="360870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87160" y="6019165"/>
            <a:ext cx="333248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196975"/>
            <a:ext cx="11073130" cy="5610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4470" y="4050665"/>
            <a:ext cx="88773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276195"/>
            <a:ext cx="11340000" cy="20516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72538" y="3554883"/>
            <a:ext cx="1085440" cy="543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2024-12-19T13:42:24Z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