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157287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068955"/>
            <a:ext cx="593407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82986"/>
            <a:ext cx="371334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1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50673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616315" y="1341120"/>
            <a:ext cx="26396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39470" y="2277110"/>
            <a:ext cx="44272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304155" y="2348865"/>
            <a:ext cx="613283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055370" y="3200400"/>
            <a:ext cx="30975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224020" y="3200400"/>
            <a:ext cx="71145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45484" y="4138710"/>
            <a:ext cx="3123022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152900" y="4005580"/>
            <a:ext cx="54610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15695" y="4929505"/>
            <a:ext cx="10140950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3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412875"/>
            <a:ext cx="10272440" cy="33635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871720" y="1557020"/>
            <a:ext cx="65430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45515" y="2419350"/>
            <a:ext cx="47866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808345" y="2419350"/>
            <a:ext cx="58369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9315" y="3365500"/>
            <a:ext cx="53740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302375" y="3357245"/>
            <a:ext cx="51866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45515" y="4242435"/>
            <a:ext cx="7035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756410" y="4221480"/>
            <a:ext cx="45269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843745"/>
            <a:ext cx="371335" cy="4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1052550"/>
            <a:ext cx="107526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5166" y="4000112"/>
            <a:ext cx="361131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1984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2489" y="3559147"/>
            <a:ext cx="790277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87525" y="692785"/>
            <a:ext cx="8616360" cy="3150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4915" y="2830830"/>
            <a:ext cx="6290945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2699385" y="3977640"/>
            <a:ext cx="5304200" cy="21297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423795" y="4996180"/>
            <a:ext cx="575373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740" y="3933190"/>
            <a:ext cx="6240190" cy="1104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3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3950882"/>
            <a:ext cx="342770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8" r="47513"/>
          <a:stretch>
            <a:fillRect/>
          </a:stretch>
        </p:blipFill>
        <p:spPr>
          <a:xfrm>
            <a:off x="1919605" y="1628775"/>
            <a:ext cx="5951855" cy="37763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81505" y="2924810"/>
            <a:ext cx="30867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81505" y="3879215"/>
            <a:ext cx="341122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19580" y="4737100"/>
            <a:ext cx="34086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5375910" y="2853055"/>
            <a:ext cx="5265420" cy="93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052830"/>
            <a:ext cx="10845800" cy="5543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814070"/>
            <a:ext cx="10416585" cy="5229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5235" y="1099580"/>
            <a:ext cx="428463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3805" y="4920615"/>
            <a:ext cx="469646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35" y="1556740"/>
            <a:ext cx="11340000" cy="3441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836295"/>
            <a:ext cx="10416585" cy="56394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7974"/>
          <a:stretch>
            <a:fillRect/>
          </a:stretch>
        </p:blipFill>
        <p:spPr>
          <a:xfrm>
            <a:off x="1415415" y="908685"/>
            <a:ext cx="8976360" cy="567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6668" y="3481703"/>
            <a:ext cx="475019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9816" y="3481703"/>
            <a:ext cx="483209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6668" y="4301256"/>
            <a:ext cx="466829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9816" y="4301256"/>
            <a:ext cx="466829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6668" y="5120810"/>
            <a:ext cx="475019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9816" y="5120810"/>
            <a:ext cx="475019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6668" y="5948558"/>
            <a:ext cx="475019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6"/>
          <a:stretch>
            <a:fillRect/>
          </a:stretch>
        </p:blipFill>
        <p:spPr>
          <a:xfrm>
            <a:off x="1415415" y="764540"/>
            <a:ext cx="96247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79855" y="4356100"/>
            <a:ext cx="79565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0490" y="5224145"/>
            <a:ext cx="59099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9855" y="6136640"/>
            <a:ext cx="44418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76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2212196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443764"/>
            <a:ext cx="56176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6801" y="3492000"/>
            <a:ext cx="552241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4416352"/>
            <a:ext cx="552241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753" y="5331176"/>
            <a:ext cx="542721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654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48" y="2759105"/>
            <a:ext cx="561763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1780" y="3360420"/>
            <a:ext cx="4876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00251"/>
            <a:ext cx="371334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413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44" y="3111055"/>
            <a:ext cx="323727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360" y="4089400"/>
            <a:ext cx="277685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9490"/>
            <a:ext cx="110427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1492" y="2918559"/>
            <a:ext cx="417232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2024-12-20T00:04:15Z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