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52" r:id="rId5"/>
    <p:sldId id="351" r:id="rId6"/>
    <p:sldId id="350" r:id="rId7"/>
    <p:sldId id="347" r:id="rId8"/>
    <p:sldId id="346" r:id="rId9"/>
    <p:sldId id="345" r:id="rId10"/>
    <p:sldId id="344" r:id="rId11"/>
    <p:sldId id="341" r:id="rId12"/>
    <p:sldId id="340" r:id="rId13"/>
    <p:sldId id="339" r:id="rId14"/>
    <p:sldId id="338" r:id="rId15"/>
    <p:sldId id="337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6525" y="3067050"/>
            <a:ext cx="683895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56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2596048"/>
            <a:ext cx="342770" cy="390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814"/>
          <a:stretch>
            <a:fillRect/>
          </a:stretch>
        </p:blipFill>
        <p:spPr>
          <a:xfrm>
            <a:off x="9048750" y="4077335"/>
            <a:ext cx="2841625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1030"/>
            <a:ext cx="10132060" cy="6110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60940" y="2646680"/>
            <a:ext cx="71945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21030"/>
            <a:ext cx="9531350" cy="61201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90100" y="2858135"/>
            <a:ext cx="81978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484350"/>
            <a:ext cx="11340000" cy="38566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4580" y="2798453"/>
            <a:ext cx="342770" cy="390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49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1634083"/>
            <a:ext cx="380856" cy="39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599"/>
          <a:stretch>
            <a:fillRect/>
          </a:stretch>
        </p:blipFill>
        <p:spPr>
          <a:xfrm>
            <a:off x="9336405" y="2132965"/>
            <a:ext cx="2540000" cy="2221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0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45088" y="4530246"/>
            <a:ext cx="771234" cy="44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208"/>
          <a:stretch>
            <a:fillRect/>
          </a:stretch>
        </p:blipFill>
        <p:spPr>
          <a:xfrm>
            <a:off x="6528435" y="4077335"/>
            <a:ext cx="2286000" cy="2231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08050"/>
            <a:ext cx="990072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43740" y="5860118"/>
            <a:ext cx="1978481" cy="457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882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4149090"/>
            <a:ext cx="3196590" cy="209613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87730" y="1557020"/>
            <a:ext cx="10416585" cy="3884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25065" y="1804898"/>
            <a:ext cx="780755" cy="44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4610" y="3642995"/>
            <a:ext cx="1647825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67332" y="3780622"/>
            <a:ext cx="714105" cy="439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73125" y="4763712"/>
            <a:ext cx="923576" cy="439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1"/>
          <a:stretch>
            <a:fillRect/>
          </a:stretch>
        </p:blipFill>
        <p:spPr>
          <a:xfrm>
            <a:off x="479425" y="2132965"/>
            <a:ext cx="7680370" cy="2993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01747" y="3419637"/>
            <a:ext cx="1018790" cy="43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26382" y="4458732"/>
            <a:ext cx="790277" cy="381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5650" y="2669540"/>
            <a:ext cx="2928620" cy="192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692505"/>
            <a:ext cx="1000081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64139" y="4257020"/>
            <a:ext cx="327482" cy="36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71945" y="5013325"/>
            <a:ext cx="3528695" cy="159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353"/>
          <a:stretch>
            <a:fillRect/>
          </a:stretch>
        </p:blipFill>
        <p:spPr>
          <a:xfrm>
            <a:off x="8400415" y="4580890"/>
            <a:ext cx="3602990" cy="204914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51" t="75148" r="17030"/>
          <a:stretch>
            <a:fillRect/>
          </a:stretch>
        </p:blipFill>
        <p:spPr>
          <a:xfrm>
            <a:off x="5304155" y="5099685"/>
            <a:ext cx="2952070" cy="1458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48640"/>
            <a:ext cx="10231120" cy="41116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4581525"/>
            <a:ext cx="2354580" cy="2048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199515" y="621030"/>
            <a:ext cx="10344830" cy="48374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0445" y="4509135"/>
            <a:ext cx="2354580" cy="204851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15340" y="1052830"/>
            <a:ext cx="10560730" cy="5403850"/>
          </a:xfrm>
          <a:prstGeom prst="rect">
            <a:avLst/>
          </a:prstGeom>
        </p:spPr>
      </p:pic>
      <p:sp useBgFill="1">
        <p:nvSpPr>
          <p:cNvPr id="34" name="矩形 33"/>
          <p:cNvSpPr/>
          <p:nvPr/>
        </p:nvSpPr>
        <p:spPr bwMode="white">
          <a:xfrm>
            <a:off x="777240" y="5753100"/>
            <a:ext cx="762254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9765" y="1202690"/>
            <a:ext cx="4193540" cy="3648075"/>
          </a:xfrm>
          <a:prstGeom prst="rect">
            <a:avLst/>
          </a:prstGeom>
        </p:spPr>
      </p:pic>
      <p:sp useBgFill="1">
        <p:nvSpPr>
          <p:cNvPr id="36" name="矩形 35"/>
          <p:cNvSpPr/>
          <p:nvPr/>
        </p:nvSpPr>
        <p:spPr bwMode="white">
          <a:xfrm>
            <a:off x="3863975" y="1196975"/>
            <a:ext cx="297497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777240" y="2117725"/>
            <a:ext cx="6061710" cy="1412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769620" y="3958590"/>
            <a:ext cx="6069330" cy="153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25"/>
          <a:stretch>
            <a:fillRect/>
          </a:stretch>
        </p:blipFill>
        <p:spPr>
          <a:xfrm>
            <a:off x="983615" y="1196975"/>
            <a:ext cx="8184560" cy="4540250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945515" y="2286635"/>
            <a:ext cx="683577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40105" y="3266440"/>
            <a:ext cx="630555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945515" y="4150995"/>
            <a:ext cx="683577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45515" y="5136515"/>
            <a:ext cx="879983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615" y="1844675"/>
            <a:ext cx="3133725" cy="2726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72640"/>
            <a:ext cx="11340000" cy="35651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51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05495" y="2578100"/>
            <a:ext cx="330200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3637057"/>
            <a:ext cx="2761209" cy="524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5615" y="2698115"/>
            <a:ext cx="3247390" cy="4057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8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0176" y="2624823"/>
            <a:ext cx="799798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73249" y="2634352"/>
            <a:ext cx="837884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15969" y="3673058"/>
            <a:ext cx="790277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9219" y="4930941"/>
            <a:ext cx="818841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55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1620" y="3761105"/>
            <a:ext cx="49784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47"/>
          <a:stretch>
            <a:fillRect/>
          </a:stretch>
        </p:blipFill>
        <p:spPr>
          <a:xfrm>
            <a:off x="9840595" y="4364990"/>
            <a:ext cx="1896745" cy="2227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83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97078" y="2684317"/>
            <a:ext cx="790277" cy="46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4483" y="3772398"/>
            <a:ext cx="1723375" cy="458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615" y="3284855"/>
            <a:ext cx="2522220" cy="3204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628495"/>
            <a:ext cx="11340000" cy="200117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5" y="3789045"/>
            <a:ext cx="3905250" cy="182626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1"/>
          <a:stretch>
            <a:fillRect/>
          </a:stretch>
        </p:blipFill>
        <p:spPr>
          <a:xfrm>
            <a:off x="1271905" y="764540"/>
            <a:ext cx="9840640" cy="5868035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5729605" y="908685"/>
            <a:ext cx="92456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236980" y="1847215"/>
            <a:ext cx="113855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375535" y="1772920"/>
            <a:ext cx="272669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236980" y="2676525"/>
            <a:ext cx="5467985" cy="1306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850900" y="4457700"/>
            <a:ext cx="3242945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835025" y="5304790"/>
            <a:ext cx="505841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236980" y="6169660"/>
            <a:ext cx="8394065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 bldLvl="0" animBg="1"/>
      <p:bldP spid="35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8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3770009"/>
            <a:ext cx="371335" cy="410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53"/>
          <a:stretch>
            <a:fillRect/>
          </a:stretch>
        </p:blipFill>
        <p:spPr>
          <a:xfrm>
            <a:off x="9264650" y="4293235"/>
            <a:ext cx="2373630" cy="2394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2024-12-19T10:51:17Z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