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5" r:id="rId5"/>
    <p:sldId id="354" r:id="rId6"/>
    <p:sldId id="353" r:id="rId7"/>
    <p:sldId id="386" r:id="rId8"/>
    <p:sldId id="352" r:id="rId9"/>
    <p:sldId id="349" r:id="rId10"/>
    <p:sldId id="348" r:id="rId11"/>
    <p:sldId id="347" r:id="rId12"/>
    <p:sldId id="346" r:id="rId13"/>
    <p:sldId id="345" r:id="rId14"/>
    <p:sldId id="344" r:id="rId15"/>
    <p:sldId id="387" r:id="rId16"/>
    <p:sldId id="343" r:id="rId17"/>
    <p:sldId id="388" r:id="rId18"/>
    <p:sldId id="342" r:id="rId19"/>
    <p:sldId id="339" r:id="rId20"/>
    <p:sldId id="338" r:id="rId21"/>
    <p:sldId id="337" r:id="rId22"/>
    <p:sldId id="336" r:id="rId23"/>
    <p:sldId id="389" r:id="rId24"/>
    <p:sldId id="335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7"/>
        <p:guide pos="384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3171825"/>
            <a:ext cx="9286875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551815" y="1268730"/>
            <a:ext cx="10200685" cy="49326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5133"/>
          <a:stretch>
            <a:fillRect/>
          </a:stretch>
        </p:blipFill>
        <p:spPr>
          <a:xfrm>
            <a:off x="9336405" y="1224280"/>
            <a:ext cx="2423160" cy="219837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321945" y="2309495"/>
            <a:ext cx="90087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3157220"/>
            <a:ext cx="526986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73710" y="3985895"/>
            <a:ext cx="1027620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45" y="4823460"/>
            <a:ext cx="541655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45" y="5652135"/>
            <a:ext cx="594042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607820" y="1341120"/>
            <a:ext cx="8976405" cy="4243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5133"/>
          <a:stretch>
            <a:fillRect/>
          </a:stretch>
        </p:blipFill>
        <p:spPr>
          <a:xfrm>
            <a:off x="8544560" y="2130425"/>
            <a:ext cx="2747010" cy="249237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569720" y="2475865"/>
            <a:ext cx="510921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569720" y="3305175"/>
            <a:ext cx="331216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332230" y="4154170"/>
            <a:ext cx="436054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569720" y="4964430"/>
            <a:ext cx="942022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806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8095" y="4584604"/>
            <a:ext cx="2228010" cy="48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86"/>
          <a:stretch>
            <a:fillRect/>
          </a:stretch>
        </p:blipFill>
        <p:spPr>
          <a:xfrm>
            <a:off x="695960" y="1628775"/>
            <a:ext cx="10800000" cy="33921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71"/>
          <a:stretch>
            <a:fillRect/>
          </a:stretch>
        </p:blipFill>
        <p:spPr>
          <a:xfrm>
            <a:off x="551815" y="1701445"/>
            <a:ext cx="10800000" cy="3414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905" y="4264660"/>
            <a:ext cx="328295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4364990"/>
            <a:ext cx="2546985" cy="2280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21"/>
          <a:stretch>
            <a:fillRect/>
          </a:stretch>
        </p:blipFill>
        <p:spPr>
          <a:xfrm>
            <a:off x="839470" y="1196975"/>
            <a:ext cx="10533380" cy="24926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3717290"/>
            <a:ext cx="7200000" cy="268868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2" t="44935"/>
          <a:stretch>
            <a:fillRect/>
          </a:stretch>
        </p:blipFill>
        <p:spPr>
          <a:xfrm>
            <a:off x="1055415" y="981355"/>
            <a:ext cx="10053910" cy="3231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2905" y="4236720"/>
            <a:ext cx="6347460" cy="23704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1" r="6238"/>
          <a:stretch>
            <a:fillRect/>
          </a:stretch>
        </p:blipFill>
        <p:spPr>
          <a:xfrm>
            <a:off x="767715" y="1341400"/>
            <a:ext cx="10632485" cy="2618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2270" y="4004945"/>
            <a:ext cx="6347460" cy="23704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1847215" y="908685"/>
            <a:ext cx="7392080" cy="5213350"/>
          </a:xfrm>
          <a:prstGeom prst="rect">
            <a:avLst/>
          </a:prstGeom>
        </p:spPr>
      </p:pic>
      <p:pic>
        <p:nvPicPr>
          <p:cNvPr id="4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970" y="2132965"/>
            <a:ext cx="2880360" cy="253174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/>
          <a:srcRect r="53411"/>
          <a:stretch>
            <a:fillRect/>
          </a:stretch>
        </p:blipFill>
        <p:spPr>
          <a:xfrm>
            <a:off x="8884920" y="2358390"/>
            <a:ext cx="2786380" cy="2233295"/>
          </a:xfrm>
          <a:prstGeom prst="rect">
            <a:avLst/>
          </a:prstGeom>
        </p:spPr>
      </p:pic>
      <p:sp useBgFill="1">
        <p:nvSpPr>
          <p:cNvPr id="51" name="矩形 50"/>
          <p:cNvSpPr/>
          <p:nvPr/>
        </p:nvSpPr>
        <p:spPr bwMode="white">
          <a:xfrm>
            <a:off x="1530350" y="1776095"/>
            <a:ext cx="757491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809115" y="2683510"/>
            <a:ext cx="6253480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1487170" y="3933190"/>
            <a:ext cx="292417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4439285" y="3870960"/>
            <a:ext cx="361950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1694180" y="4796790"/>
            <a:ext cx="63798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1646555" y="5576570"/>
            <a:ext cx="739013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3"/>
          <a:stretch>
            <a:fillRect/>
          </a:stretch>
        </p:blipFill>
        <p:spPr>
          <a:xfrm>
            <a:off x="1301750" y="554990"/>
            <a:ext cx="8543970" cy="5868035"/>
          </a:xfrm>
          <a:prstGeom prst="rect">
            <a:avLst/>
          </a:prstGeom>
        </p:spPr>
      </p:pic>
      <p:pic>
        <p:nvPicPr>
          <p:cNvPr id="5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215" y="2564765"/>
            <a:ext cx="2880360" cy="2531745"/>
          </a:xfrm>
          <a:prstGeom prst="rect">
            <a:avLst/>
          </a:prstGeom>
        </p:spPr>
      </p:pic>
      <p:sp useBgFill="1">
        <p:nvSpPr>
          <p:cNvPr id="55" name="矩形 54"/>
          <p:cNvSpPr/>
          <p:nvPr/>
        </p:nvSpPr>
        <p:spPr bwMode="white">
          <a:xfrm>
            <a:off x="1115695" y="2333625"/>
            <a:ext cx="105029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1271270" y="1838960"/>
            <a:ext cx="822769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2259965" y="2478405"/>
            <a:ext cx="413258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1271270" y="3187065"/>
            <a:ext cx="288607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1353185" y="4214495"/>
            <a:ext cx="194437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3431540" y="4200525"/>
            <a:ext cx="282829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908685" y="4861560"/>
            <a:ext cx="533273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1042035" y="5440680"/>
            <a:ext cx="7606030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480550" y="1628775"/>
            <a:ext cx="105664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5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7455" y="5151558"/>
            <a:ext cx="1028313" cy="4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335280" y="1268730"/>
            <a:ext cx="9893300" cy="44919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060" y="2780030"/>
            <a:ext cx="2459990" cy="22098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/>
          <a:srcRect l="53401"/>
          <a:stretch>
            <a:fillRect/>
          </a:stretch>
        </p:blipFill>
        <p:spPr>
          <a:xfrm>
            <a:off x="9572625" y="2923540"/>
            <a:ext cx="2458800" cy="1970524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6527800" y="1340485"/>
            <a:ext cx="149923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8183880" y="1340485"/>
            <a:ext cx="204533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91135" y="2256790"/>
            <a:ext cx="5583555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807710" y="2187575"/>
            <a:ext cx="471678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407035" y="3337560"/>
            <a:ext cx="8230235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62890" y="4725035"/>
            <a:ext cx="10031730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51"/>
          <a:stretch>
            <a:fillRect/>
          </a:stretch>
        </p:blipFill>
        <p:spPr>
          <a:xfrm>
            <a:off x="360045" y="1224280"/>
            <a:ext cx="11339830" cy="3645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015" y="4076700"/>
            <a:ext cx="2693670" cy="270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1" t="70062"/>
          <a:stretch>
            <a:fillRect/>
          </a:stretch>
        </p:blipFill>
        <p:spPr>
          <a:xfrm>
            <a:off x="767080" y="1484350"/>
            <a:ext cx="10788650" cy="1650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8096" y="2504595"/>
            <a:ext cx="599848" cy="39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870" y="3141345"/>
            <a:ext cx="3006725" cy="3178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271270" y="692785"/>
            <a:ext cx="10632440" cy="3492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0" y="4149090"/>
            <a:ext cx="2317750" cy="22999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4220845"/>
            <a:ext cx="2216150" cy="23431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" t="476" r="18596" b="-476"/>
          <a:stretch>
            <a:fillRect/>
          </a:stretch>
        </p:blipFill>
        <p:spPr>
          <a:xfrm>
            <a:off x="1703070" y="704850"/>
            <a:ext cx="8255680" cy="5868035"/>
          </a:xfrm>
          <a:prstGeom prst="rect">
            <a:avLst/>
          </a:prstGeom>
        </p:spPr>
      </p:pic>
      <p:pic>
        <p:nvPicPr>
          <p:cNvPr id="5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5680" y="3729355"/>
            <a:ext cx="2494915" cy="2503170"/>
          </a:xfrm>
          <a:prstGeom prst="rect">
            <a:avLst/>
          </a:prstGeom>
        </p:spPr>
      </p:pic>
      <p:sp useBgFill="1">
        <p:nvSpPr>
          <p:cNvPr id="53" name="矩形 52"/>
          <p:cNvSpPr/>
          <p:nvPr/>
        </p:nvSpPr>
        <p:spPr bwMode="white">
          <a:xfrm>
            <a:off x="5807710" y="819150"/>
            <a:ext cx="252920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1668780" y="1473200"/>
            <a:ext cx="553021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1543685" y="2275205"/>
            <a:ext cx="350012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5120005" y="2277110"/>
            <a:ext cx="356108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1668780" y="3123565"/>
            <a:ext cx="345122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5166360" y="3068955"/>
            <a:ext cx="514667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1668780" y="3780790"/>
            <a:ext cx="288671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1450340" y="4580890"/>
            <a:ext cx="320040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4727575" y="4581525"/>
            <a:ext cx="356425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1668780" y="5220970"/>
            <a:ext cx="217805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1703070" y="6017895"/>
            <a:ext cx="266954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4410075" y="6021070"/>
            <a:ext cx="266954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8"/>
          <a:stretch>
            <a:fillRect/>
          </a:stretch>
        </p:blipFill>
        <p:spPr>
          <a:xfrm>
            <a:off x="767080" y="1544955"/>
            <a:ext cx="7535590" cy="34753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28980" y="2696845"/>
            <a:ext cx="391795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770" y="2093595"/>
            <a:ext cx="2499360" cy="264287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4727575" y="2566035"/>
            <a:ext cx="277050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8980" y="3472180"/>
            <a:ext cx="624141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8980" y="4363085"/>
            <a:ext cx="617537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8835" y="1196975"/>
            <a:ext cx="10632485" cy="498919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767080" y="2924810"/>
            <a:ext cx="429704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0735" y="3867785"/>
            <a:ext cx="412496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0395" y="4697730"/>
            <a:ext cx="10897870" cy="166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735" y="1818005"/>
            <a:ext cx="2499360" cy="2642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2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72"/>
          <a:stretch>
            <a:fillRect/>
          </a:stretch>
        </p:blipFill>
        <p:spPr>
          <a:xfrm>
            <a:off x="1487170" y="1383030"/>
            <a:ext cx="9335815" cy="409194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449039" y="2346144"/>
            <a:ext cx="2389874" cy="45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49070" y="3124835"/>
            <a:ext cx="569976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49070" y="4024630"/>
            <a:ext cx="951674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49070" y="4873625"/>
            <a:ext cx="775398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025" y="1355725"/>
            <a:ext cx="2499360" cy="2642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680210" y="1412875"/>
            <a:ext cx="8832260" cy="41478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642110" y="2451735"/>
            <a:ext cx="431228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42079" y="3253014"/>
            <a:ext cx="2456523" cy="46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2110" y="2681605"/>
            <a:ext cx="2317750" cy="229997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642110" y="4130040"/>
            <a:ext cx="578421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642110" y="4940935"/>
            <a:ext cx="587184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3" grpId="0" bldLvl="0" animBg="1"/>
      <p:bldP spid="2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 b="13094"/>
          <a:stretch>
            <a:fillRect/>
          </a:stretch>
        </p:blipFill>
        <p:spPr>
          <a:xfrm>
            <a:off x="335280" y="1196340"/>
            <a:ext cx="10632440" cy="496887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97180" y="3073400"/>
            <a:ext cx="441134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97180" y="3912235"/>
            <a:ext cx="45389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27" r="89842"/>
          <a:stretch>
            <a:fillRect/>
          </a:stretch>
        </p:blipFill>
        <p:spPr>
          <a:xfrm>
            <a:off x="10920095" y="5467985"/>
            <a:ext cx="1151890" cy="604520"/>
          </a:xfrm>
          <a:prstGeom prst="rect">
            <a:avLst/>
          </a:prstGeom>
        </p:spPr>
      </p:pic>
      <p:pic>
        <p:nvPicPr>
          <p:cNvPr id="4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35" y="2137410"/>
            <a:ext cx="2317750" cy="2299970"/>
          </a:xfrm>
          <a:prstGeom prst="rect">
            <a:avLst/>
          </a:prstGeom>
        </p:spPr>
      </p:pic>
      <p:sp useBgFill="1">
        <p:nvSpPr>
          <p:cNvPr id="50" name="矩形 49"/>
          <p:cNvSpPr/>
          <p:nvPr/>
        </p:nvSpPr>
        <p:spPr bwMode="white">
          <a:xfrm>
            <a:off x="297180" y="4740910"/>
            <a:ext cx="11807190" cy="15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3" grpId="0" bldLvl="0" animBg="1"/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467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2495" y="3272155"/>
            <a:ext cx="436816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50595" y="4081780"/>
            <a:ext cx="526478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78891" y="4891622"/>
            <a:ext cx="3551486" cy="4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40080" y="5787390"/>
            <a:ext cx="866711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461770" y="1196975"/>
            <a:ext cx="9192305" cy="41478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23639" y="2302854"/>
            <a:ext cx="2389874" cy="46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423670" y="3139440"/>
            <a:ext cx="545338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423670" y="3970020"/>
            <a:ext cx="945261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415415" y="4799330"/>
            <a:ext cx="814641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335" y="1467485"/>
            <a:ext cx="2317750" cy="2299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07"/>
          <a:stretch>
            <a:fillRect/>
          </a:stretch>
        </p:blipFill>
        <p:spPr>
          <a:xfrm>
            <a:off x="1415415" y="692785"/>
            <a:ext cx="7680370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1196975"/>
            <a:ext cx="3486785" cy="1865630"/>
          </a:xfrm>
          <a:prstGeom prst="rect">
            <a:avLst/>
          </a:prstGeom>
        </p:spPr>
      </p:pic>
      <p:sp useBgFill="1">
        <p:nvSpPr>
          <p:cNvPr id="46" name="矩形 45"/>
          <p:cNvSpPr/>
          <p:nvPr/>
        </p:nvSpPr>
        <p:spPr bwMode="white">
          <a:xfrm>
            <a:off x="1377950" y="1624965"/>
            <a:ext cx="645160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173480" y="2610485"/>
            <a:ext cx="620395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377950" y="3514725"/>
            <a:ext cx="826897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377950" y="4306570"/>
            <a:ext cx="325818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377950" y="5163185"/>
            <a:ext cx="785876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377950" y="5897245"/>
            <a:ext cx="393192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774"/>
          <a:stretch>
            <a:fillRect/>
          </a:stretch>
        </p:blipFill>
        <p:spPr>
          <a:xfrm>
            <a:off x="623570" y="1484630"/>
            <a:ext cx="11339830" cy="17008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3644900"/>
            <a:ext cx="6791960" cy="27641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t="43536"/>
          <a:stretch>
            <a:fillRect/>
          </a:stretch>
        </p:blipFill>
        <p:spPr>
          <a:xfrm>
            <a:off x="695370" y="1413155"/>
            <a:ext cx="10860360" cy="2579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469"/>
          <a:stretch>
            <a:fillRect/>
          </a:stretch>
        </p:blipFill>
        <p:spPr>
          <a:xfrm>
            <a:off x="4583430" y="3933190"/>
            <a:ext cx="3024505" cy="27641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715" y="1224280"/>
            <a:ext cx="10632485" cy="27857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5133"/>
          <a:stretch>
            <a:fillRect/>
          </a:stretch>
        </p:blipFill>
        <p:spPr>
          <a:xfrm>
            <a:off x="4439920" y="3861435"/>
            <a:ext cx="3047365" cy="27641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1343660" y="908685"/>
            <a:ext cx="6096045" cy="51288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469"/>
          <a:stretch>
            <a:fillRect/>
          </a:stretch>
        </p:blipFill>
        <p:spPr>
          <a:xfrm>
            <a:off x="8040370" y="1988820"/>
            <a:ext cx="3024505" cy="276415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305560" y="2052320"/>
            <a:ext cx="347408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05560" y="2846070"/>
            <a:ext cx="566737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05560" y="3735070"/>
            <a:ext cx="628459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86510" y="4543425"/>
            <a:ext cx="473011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05529" y="5484523"/>
            <a:ext cx="4351284" cy="4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767715" y="2159635"/>
            <a:ext cx="7608615" cy="253936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00710" y="3159760"/>
            <a:ext cx="444309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5620" y="4095115"/>
            <a:ext cx="413956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469"/>
          <a:stretch>
            <a:fillRect/>
          </a:stretch>
        </p:blipFill>
        <p:spPr>
          <a:xfrm>
            <a:off x="8688705" y="2159635"/>
            <a:ext cx="3024505" cy="2764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2024-12-19T10:57:13Z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