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6" r:id="rId18"/>
    <p:sldId id="335" r:id="rId19"/>
    <p:sldId id="333" r:id="rId20"/>
    <p:sldId id="331" r:id="rId21"/>
    <p:sldId id="330" r:id="rId22"/>
    <p:sldId id="329" r:id="rId23"/>
    <p:sldId id="328" r:id="rId24"/>
    <p:sldId id="327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2675" y="3100070"/>
            <a:ext cx="7486650" cy="657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124305"/>
            <a:ext cx="11340000" cy="54335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45910" y="2331720"/>
            <a:ext cx="1836420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61515" y="3530600"/>
            <a:ext cx="1880870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89688" y="5881009"/>
            <a:ext cx="904534" cy="438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224000"/>
            <a:ext cx="11340000" cy="47759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65039" y="2529998"/>
            <a:ext cx="399899" cy="333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65039" y="2539531"/>
            <a:ext cx="790277" cy="40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78590" y="5199192"/>
            <a:ext cx="704584" cy="562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916150"/>
            <a:ext cx="11340000" cy="23533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03307" y="2335373"/>
            <a:ext cx="361813" cy="390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95045" y="3364375"/>
            <a:ext cx="1885239" cy="552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196060"/>
            <a:ext cx="11340000" cy="52662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283200" y="4947920"/>
            <a:ext cx="3994150" cy="120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357"/>
          <a:stretch>
            <a:fillRect/>
          </a:stretch>
        </p:blipFill>
        <p:spPr>
          <a:xfrm>
            <a:off x="2279015" y="765175"/>
            <a:ext cx="7392080" cy="58680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184525" y="4137025"/>
            <a:ext cx="5589270" cy="1160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632960" y="5577840"/>
            <a:ext cx="2020570" cy="901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>
            <a:fillRect/>
          </a:stretch>
        </p:blipFill>
        <p:spPr>
          <a:xfrm>
            <a:off x="1908175" y="692785"/>
            <a:ext cx="8472215" cy="276352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756410" y="1755775"/>
            <a:ext cx="5425440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54705" y="2753360"/>
            <a:ext cx="1310640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1836420" y="3644900"/>
            <a:ext cx="8112170" cy="304419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276985" y="4980940"/>
            <a:ext cx="674814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02571" y="6020888"/>
            <a:ext cx="2266095" cy="496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5"/>
          <a:stretch>
            <a:fillRect/>
          </a:stretch>
        </p:blipFill>
        <p:spPr>
          <a:xfrm>
            <a:off x="1631315" y="1125220"/>
            <a:ext cx="9264060" cy="47244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370965" y="3081020"/>
            <a:ext cx="8181340" cy="144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977515" y="4758690"/>
            <a:ext cx="2129155" cy="100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7"/>
          <a:stretch>
            <a:fillRect/>
          </a:stretch>
        </p:blipFill>
        <p:spPr>
          <a:xfrm>
            <a:off x="360045" y="1224280"/>
            <a:ext cx="8255680" cy="45840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69060" y="3145790"/>
            <a:ext cx="3907790" cy="78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4400" y="4340225"/>
            <a:ext cx="324421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50010" y="5236210"/>
            <a:ext cx="314007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406"/>
          <a:stretch>
            <a:fillRect/>
          </a:stretch>
        </p:blipFill>
        <p:spPr>
          <a:xfrm>
            <a:off x="6753860" y="2174875"/>
            <a:ext cx="4943520" cy="385826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6715760" y="3217545"/>
            <a:ext cx="441960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08750" y="4432300"/>
            <a:ext cx="279654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605905" y="5356225"/>
            <a:ext cx="187071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929360"/>
            <a:ext cx="11340000" cy="39107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7955" y="3158490"/>
            <a:ext cx="8701405" cy="83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87170" y="4324350"/>
            <a:ext cx="427164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52" b="38428"/>
          <a:stretch>
            <a:fillRect/>
          </a:stretch>
        </p:blipFill>
        <p:spPr>
          <a:xfrm>
            <a:off x="1640840" y="5045075"/>
            <a:ext cx="7319645" cy="1701165"/>
          </a:xfrm>
          <a:prstGeom prst="rect">
            <a:avLst/>
          </a:prstGeom>
        </p:spPr>
      </p:pic>
      <p:pic>
        <p:nvPicPr>
          <p:cNvPr id="1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755" r="51103" b="6182"/>
          <a:stretch>
            <a:fillRect/>
          </a:stretch>
        </p:blipFill>
        <p:spPr>
          <a:xfrm>
            <a:off x="6249670" y="5981700"/>
            <a:ext cx="5544820" cy="72009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415415" y="5156835"/>
            <a:ext cx="851090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87170" y="6101715"/>
            <a:ext cx="450786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49670" y="6145530"/>
            <a:ext cx="578231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9" r="3866"/>
          <a:stretch>
            <a:fillRect/>
          </a:stretch>
        </p:blipFill>
        <p:spPr>
          <a:xfrm>
            <a:off x="1490980" y="837210"/>
            <a:ext cx="9552350" cy="5679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8390" y="2548255"/>
            <a:ext cx="782320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23720" y="3528060"/>
            <a:ext cx="4172585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72565" y="4387850"/>
            <a:ext cx="5824855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221230" y="5169535"/>
            <a:ext cx="316611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98980" y="5905500"/>
            <a:ext cx="182753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16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268450"/>
            <a:ext cx="11340000" cy="48006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1490" y="2506705"/>
            <a:ext cx="390377" cy="41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224000"/>
            <a:ext cx="11340000" cy="490284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6"/>
          <a:stretch>
            <a:fillRect/>
          </a:stretch>
        </p:blipFill>
        <p:spPr>
          <a:xfrm>
            <a:off x="1127125" y="1268730"/>
            <a:ext cx="9840005" cy="465455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151630" y="1412875"/>
            <a:ext cx="3513455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080" y="2277110"/>
            <a:ext cx="10567035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38835" y="3284855"/>
            <a:ext cx="4335780" cy="1415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39470" y="5179060"/>
            <a:ext cx="271526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  <p:bldP spid="18" grpId="0" bldLvl="0" animBg="1"/>
      <p:bldP spid="1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01"/>
          <a:stretch>
            <a:fillRect/>
          </a:stretch>
        </p:blipFill>
        <p:spPr>
          <a:xfrm>
            <a:off x="1377315" y="1485265"/>
            <a:ext cx="9479960" cy="4077970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1271270" y="2637155"/>
            <a:ext cx="3212465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583430" y="2637155"/>
            <a:ext cx="4959985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271270" y="3789045"/>
            <a:ext cx="301180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367530" y="3789045"/>
            <a:ext cx="685609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343025" y="4808855"/>
            <a:ext cx="288417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316730" y="4808855"/>
            <a:ext cx="562229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437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7"/>
          <a:stretch>
            <a:fillRect/>
          </a:stretch>
        </p:blipFill>
        <p:spPr>
          <a:xfrm>
            <a:off x="2616200" y="4509135"/>
            <a:ext cx="6959645" cy="144208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90"/>
          <a:stretch>
            <a:fillRect/>
          </a:stretch>
        </p:blipFill>
        <p:spPr>
          <a:xfrm>
            <a:off x="1464310" y="743585"/>
            <a:ext cx="9264060" cy="5868035"/>
          </a:xfrm>
          <a:prstGeom prst="rect">
            <a:avLst/>
          </a:prstGeom>
        </p:spPr>
      </p:pic>
      <p:pic>
        <p:nvPicPr>
          <p:cNvPr id="3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7"/>
          <a:stretch>
            <a:fillRect/>
          </a:stretch>
        </p:blipFill>
        <p:spPr>
          <a:xfrm>
            <a:off x="7319645" y="3860800"/>
            <a:ext cx="4688840" cy="971550"/>
          </a:xfrm>
          <a:prstGeom prst="rect">
            <a:avLst/>
          </a:prstGeom>
        </p:spPr>
      </p:pic>
      <p:sp useBgFill="1">
        <p:nvSpPr>
          <p:cNvPr id="36" name="矩形 35"/>
          <p:cNvSpPr/>
          <p:nvPr/>
        </p:nvSpPr>
        <p:spPr bwMode="white">
          <a:xfrm>
            <a:off x="1173480" y="1932305"/>
            <a:ext cx="1029271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490470" y="2949575"/>
            <a:ext cx="8091805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934845" y="3977005"/>
            <a:ext cx="501269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716915" y="4890135"/>
            <a:ext cx="6430010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449070" y="5935980"/>
            <a:ext cx="2453005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4007485" y="5876925"/>
            <a:ext cx="494411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026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1567020"/>
            <a:ext cx="380856" cy="419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692505"/>
            <a:ext cx="945616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80586" y="994242"/>
            <a:ext cx="325527" cy="341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548640"/>
            <a:ext cx="9403080" cy="6247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35770" y="1628775"/>
            <a:ext cx="66548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105"/>
            <a:ext cx="11340000" cy="34306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9" y="3080854"/>
            <a:ext cx="361813" cy="409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878685"/>
            <a:ext cx="11340000" cy="20841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1012" y="3370110"/>
            <a:ext cx="399898" cy="411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340"/>
          <a:stretch>
            <a:fillRect/>
          </a:stretch>
        </p:blipFill>
        <p:spPr>
          <a:xfrm>
            <a:off x="1111250" y="4083685"/>
            <a:ext cx="8919890" cy="1061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224000"/>
            <a:ext cx="11340000" cy="53239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1378" y="1538292"/>
            <a:ext cx="352292" cy="400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980795"/>
            <a:ext cx="1075161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4253" y="3192579"/>
            <a:ext cx="370122" cy="379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2024-12-18T10:08:21Z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