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0" r:id="rId18"/>
    <p:sldId id="339" r:id="rId19"/>
    <p:sldId id="337" r:id="rId20"/>
    <p:sldId id="336" r:id="rId21"/>
    <p:sldId id="335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3061970"/>
            <a:ext cx="83724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010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84630"/>
            <a:ext cx="10128930" cy="314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579" y="2008281"/>
            <a:ext cx="447506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127760" y="621030"/>
            <a:ext cx="10849020" cy="3005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" r="10046"/>
          <a:stretch>
            <a:fillRect/>
          </a:stretch>
        </p:blipFill>
        <p:spPr>
          <a:xfrm>
            <a:off x="3215640" y="3717290"/>
            <a:ext cx="5985510" cy="27901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341120"/>
            <a:ext cx="10056540" cy="191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2730" y="1626660"/>
            <a:ext cx="390377" cy="4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" r="10046"/>
          <a:stretch>
            <a:fillRect/>
          </a:stretch>
        </p:blipFill>
        <p:spPr>
          <a:xfrm>
            <a:off x="3175635" y="3429000"/>
            <a:ext cx="5985510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7"/>
          <a:stretch>
            <a:fillRect/>
          </a:stretch>
        </p:blipFill>
        <p:spPr>
          <a:xfrm>
            <a:off x="1199515" y="621030"/>
            <a:ext cx="1070487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239" y="2862457"/>
            <a:ext cx="789957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7257" y="3832608"/>
            <a:ext cx="808766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3132" y="3832608"/>
            <a:ext cx="808766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6024" y="5838843"/>
            <a:ext cx="319744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983615" y="981075"/>
            <a:ext cx="10776630" cy="911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948180" y="1988820"/>
            <a:ext cx="9805670" cy="4806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5540" y="4916170"/>
            <a:ext cx="4653915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2956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4142819"/>
            <a:ext cx="618891" cy="4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4074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6922" y="4373360"/>
            <a:ext cx="542720" cy="41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5520055" y="4220845"/>
            <a:ext cx="5908040" cy="235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1052830"/>
            <a:ext cx="6671990" cy="4109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880110"/>
            <a:ext cx="9264695" cy="55619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49705" y="2265045"/>
            <a:ext cx="975487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2660" y="3919855"/>
            <a:ext cx="606679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9674" y="4965388"/>
            <a:ext cx="5798539" cy="1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415803"/>
            <a:ext cx="447506" cy="4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1415415" y="681990"/>
            <a:ext cx="5088300" cy="1955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2770505"/>
            <a:ext cx="9264695" cy="35299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3615" y="2770505"/>
            <a:ext cx="1007046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3717290"/>
            <a:ext cx="1007046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84" y="4916975"/>
            <a:ext cx="5684282" cy="137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24585"/>
            <a:ext cx="10736580" cy="342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5" r="41163"/>
          <a:stretch>
            <a:fillRect/>
          </a:stretch>
        </p:blipFill>
        <p:spPr>
          <a:xfrm>
            <a:off x="3432175" y="4797425"/>
            <a:ext cx="5283200" cy="1805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559560" y="692785"/>
            <a:ext cx="9066530" cy="42976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02385" y="1628775"/>
            <a:ext cx="81248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2385" y="2543810"/>
            <a:ext cx="370014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5" r="41163"/>
          <a:stretch>
            <a:fillRect/>
          </a:stretch>
        </p:blipFill>
        <p:spPr>
          <a:xfrm>
            <a:off x="3432175" y="4960620"/>
            <a:ext cx="5283200" cy="180594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302385" y="3409950"/>
            <a:ext cx="9618345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79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7"/>
          <a:stretch>
            <a:fillRect/>
          </a:stretch>
        </p:blipFill>
        <p:spPr>
          <a:xfrm>
            <a:off x="1631950" y="836930"/>
            <a:ext cx="9264695" cy="58680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596260" y="2807513"/>
            <a:ext cx="5266472" cy="1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6260" y="4510838"/>
            <a:ext cx="2432735" cy="1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58240" y="6151880"/>
            <a:ext cx="100507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9417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0" r="12588"/>
          <a:stretch>
            <a:fillRect/>
          </a:stretch>
        </p:blipFill>
        <p:spPr>
          <a:xfrm>
            <a:off x="1530985" y="4165600"/>
            <a:ext cx="9130030" cy="2522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557020"/>
            <a:ext cx="10056540" cy="2035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0" r="12588"/>
          <a:stretch>
            <a:fillRect/>
          </a:stretch>
        </p:blipFill>
        <p:spPr>
          <a:xfrm>
            <a:off x="1487805" y="3789045"/>
            <a:ext cx="9130030" cy="25228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1052830"/>
            <a:ext cx="9840640" cy="546227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233805" y="2205990"/>
            <a:ext cx="8876030" cy="1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3774" y="4026813"/>
            <a:ext cx="2827858" cy="133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805" y="5781040"/>
            <a:ext cx="100037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6625"/>
            <a:ext cx="11340000" cy="3044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214049"/>
            <a:ext cx="447506" cy="41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447437"/>
            <a:ext cx="390377" cy="41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447165"/>
            <a:ext cx="8544605" cy="39636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5519631"/>
            <a:ext cx="447506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15415" y="1341120"/>
            <a:ext cx="9336450" cy="3910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8457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0125" y="4748395"/>
            <a:ext cx="382468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4"/>
          <a:stretch>
            <a:fillRect/>
          </a:stretch>
        </p:blipFill>
        <p:spPr>
          <a:xfrm>
            <a:off x="695960" y="989965"/>
            <a:ext cx="108007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995" y="5247046"/>
            <a:ext cx="442429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