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3114675"/>
            <a:ext cx="11639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767760" y="1495425"/>
            <a:ext cx="11148015" cy="386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4753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4281859"/>
            <a:ext cx="371335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479425" y="1955165"/>
            <a:ext cx="10776630" cy="2948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06332" y="4082775"/>
            <a:ext cx="323726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981075"/>
            <a:ext cx="10704875" cy="549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6626" y="3031292"/>
            <a:ext cx="304685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4812" y="5901988"/>
            <a:ext cx="323727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2024-12-19T15:06:40Z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