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1" r:id="rId3"/>
    <p:sldId id="330" r:id="rId4"/>
    <p:sldId id="329" r:id="rId5"/>
    <p:sldId id="328" r:id="rId6"/>
    <p:sldId id="378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3095625"/>
            <a:ext cx="11449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"/>
          <a:stretch>
            <a:fillRect/>
          </a:stretch>
        </p:blipFill>
        <p:spPr>
          <a:xfrm>
            <a:off x="1487850" y="764540"/>
            <a:ext cx="10326960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507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355" y="2323465"/>
            <a:ext cx="4095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3410" y="3397885"/>
            <a:ext cx="20275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7355" y="4363720"/>
            <a:ext cx="40957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3410" y="5381625"/>
            <a:ext cx="202819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767760" y="2277110"/>
            <a:ext cx="11004505" cy="1861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9025" y="3366770"/>
            <a:ext cx="30924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695370" y="1484630"/>
            <a:ext cx="11004505" cy="1861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635" y="2574290"/>
            <a:ext cx="30924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76275" y="3260090"/>
            <a:ext cx="10704875" cy="2101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65096" y="3603786"/>
            <a:ext cx="342770" cy="39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4790" y="4473575"/>
            <a:ext cx="18002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701165"/>
            <a:ext cx="10704875" cy="359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10200"/>
          <a:stretch>
            <a:fillRect/>
          </a:stretch>
        </p:blipFill>
        <p:spPr>
          <a:xfrm>
            <a:off x="1068070" y="908685"/>
            <a:ext cx="10056495" cy="560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1988820"/>
            <a:ext cx="22326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0605" y="4864735"/>
            <a:ext cx="81832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0605" y="5869305"/>
            <a:ext cx="74637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2024-12-19T11:28:24Z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