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0" y="3185795"/>
            <a:ext cx="7353300" cy="485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5502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4755" y="3274695"/>
            <a:ext cx="275590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0870" y="4237355"/>
            <a:ext cx="330517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7890" y="5114925"/>
            <a:ext cx="6469380" cy="162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0" y="3274695"/>
            <a:ext cx="275590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99515" y="836295"/>
            <a:ext cx="10128930" cy="355282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61415" y="1941195"/>
            <a:ext cx="952182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61415" y="2846070"/>
            <a:ext cx="1044702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004945"/>
            <a:ext cx="2903855" cy="2545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3519170"/>
            <a:ext cx="2770505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57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0565" y="3453130"/>
            <a:ext cx="3509645" cy="26289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124585"/>
            <a:ext cx="10128930" cy="543941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551815" y="2286635"/>
            <a:ext cx="290893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61390" y="3001645"/>
            <a:ext cx="5816600" cy="192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13105" y="5020310"/>
            <a:ext cx="450278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40715" y="5887085"/>
            <a:ext cx="957834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25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5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87607" y="4521760"/>
            <a:ext cx="895012" cy="476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39470" y="1409065"/>
            <a:ext cx="10416585" cy="4039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7183" y="2761651"/>
            <a:ext cx="904534" cy="476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8241" y="3809647"/>
            <a:ext cx="818841" cy="40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6315" y="3723640"/>
            <a:ext cx="543306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339" y="4762370"/>
            <a:ext cx="1218740" cy="50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570" y="1268730"/>
            <a:ext cx="3153410" cy="187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02030"/>
            <a:ext cx="10175752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22070" y="2755265"/>
            <a:ext cx="519620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7805" y="3584575"/>
            <a:ext cx="428434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97990" y="4422775"/>
            <a:ext cx="539496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622425" y="5225415"/>
            <a:ext cx="280035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004695" y="6048375"/>
            <a:ext cx="757047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7" grpId="0" bldLvl="0" animBg="1"/>
      <p:bldP spid="21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62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4220845"/>
            <a:ext cx="3813810" cy="18986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24"/>
          <a:stretch>
            <a:fillRect/>
          </a:stretch>
        </p:blipFill>
        <p:spPr>
          <a:xfrm>
            <a:off x="1487805" y="836295"/>
            <a:ext cx="9336450" cy="5868035"/>
          </a:xfrm>
          <a:prstGeom prst="rect">
            <a:avLst/>
          </a:prstGeom>
        </p:spPr>
      </p:pic>
      <p:sp useBgFill="1">
        <p:nvSpPr>
          <p:cNvPr id="59" name="矩形 58"/>
          <p:cNvSpPr/>
          <p:nvPr/>
        </p:nvSpPr>
        <p:spPr bwMode="white">
          <a:xfrm>
            <a:off x="1243965" y="1945640"/>
            <a:ext cx="539178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1453515" y="2780665"/>
            <a:ext cx="378333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1131570" y="3623945"/>
            <a:ext cx="978662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1243965" y="4458335"/>
            <a:ext cx="448119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454660" y="5309870"/>
            <a:ext cx="399034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1304925" y="6110605"/>
            <a:ext cx="887349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4008120" y="1052830"/>
            <a:ext cx="272034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1196975"/>
            <a:ext cx="10200685" cy="550291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1017270" y="2436495"/>
            <a:ext cx="435864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41095" y="3361690"/>
            <a:ext cx="512635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802640" y="4305935"/>
            <a:ext cx="11027410" cy="152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30835" y="6118225"/>
            <a:ext cx="1069149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1701165"/>
            <a:ext cx="3813810" cy="1898650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2927985" y="1412875"/>
            <a:ext cx="383730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  <p:bldP spid="40" grpId="0" bldLvl="0" animBg="1"/>
      <p:bldP spid="4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840"/>
            <a:ext cx="11340000" cy="18284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6550" y="3429000"/>
            <a:ext cx="3882390" cy="22561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79"/>
          <a:stretch>
            <a:fillRect/>
          </a:stretch>
        </p:blipFill>
        <p:spPr>
          <a:xfrm>
            <a:off x="1487805" y="764540"/>
            <a:ext cx="9480595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52245" y="1871980"/>
            <a:ext cx="298196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233805" y="2626995"/>
            <a:ext cx="5419090" cy="151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318260" y="4403090"/>
            <a:ext cx="288099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448435" y="5258435"/>
            <a:ext cx="471932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452311" y="6082689"/>
            <a:ext cx="2348483" cy="443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8" grpId="0" bldLvl="0" animBg="1"/>
      <p:bldP spid="40" grpId="0" bldLvl="0" animBg="1"/>
      <p:bldP spid="41" grpId="0" bldLvl="0" animBg="1"/>
      <p:bldP spid="4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2024-12-18T12:13:26Z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