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3"/>
    <p:sldId id="324" r:id="rId4"/>
    <p:sldId id="348" r:id="rId5"/>
    <p:sldId id="347" r:id="rId6"/>
    <p:sldId id="346" r:id="rId7"/>
    <p:sldId id="345" r:id="rId8"/>
    <p:sldId id="344" r:id="rId9"/>
    <p:sldId id="343" r:id="rId10"/>
    <p:sldId id="342" r:id="rId11"/>
    <p:sldId id="341" r:id="rId12"/>
    <p:sldId id="340" r:id="rId13"/>
    <p:sldId id="339" r:id="rId14"/>
    <p:sldId id="338" r:id="rId15"/>
    <p:sldId id="337" r:id="rId16"/>
    <p:sldId id="336" r:id="rId17"/>
    <p:sldId id="335" r:id="rId18"/>
    <p:sldId id="334" r:id="rId19"/>
    <p:sldId id="333" r:id="rId20"/>
    <p:sldId id="332" r:id="rId21"/>
    <p:sldId id="329" r:id="rId22"/>
    <p:sldId id="328" r:id="rId23"/>
    <p:sldId id="327" r:id="rId24"/>
    <p:sldId id="326" r:id="rId25"/>
    <p:sldId id="325" r:id="rId26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handoutMaster" Target="handoutMasters/handoutMaster1.xml"/><Relationship Id="rId27" Type="http://schemas.openxmlformats.org/officeDocument/2006/relationships/notesMaster" Target="notesMasters/notesMaster1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05275" y="3128645"/>
            <a:ext cx="3981450" cy="6000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5180" y="548360"/>
            <a:ext cx="10841063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741184" y="2990322"/>
            <a:ext cx="1037683" cy="3918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512435" y="2866390"/>
            <a:ext cx="1014095" cy="573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400384" y="2999434"/>
            <a:ext cx="200253" cy="364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611015" y="2990322"/>
            <a:ext cx="546149" cy="373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331385" y="2990322"/>
            <a:ext cx="801018" cy="373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90385" y="4807585"/>
            <a:ext cx="5148580" cy="569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2640965" y="5664835"/>
            <a:ext cx="5795010" cy="588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3" grpId="0" bldLvl="0" animBg="1"/>
      <p:bldP spid="19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74"/>
          <a:stretch>
            <a:fillRect/>
          </a:stretch>
        </p:blipFill>
        <p:spPr>
          <a:xfrm>
            <a:off x="923925" y="1224280"/>
            <a:ext cx="10344830" cy="487108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050655" y="2379345"/>
            <a:ext cx="1499870" cy="640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168900" y="3450590"/>
            <a:ext cx="1819910" cy="598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828162" y="5485118"/>
            <a:ext cx="1437732" cy="409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692505"/>
            <a:ext cx="1102225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74147" y="1840189"/>
            <a:ext cx="370184" cy="379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8352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38387" y="2891647"/>
            <a:ext cx="380856" cy="39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678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0302" y="2510097"/>
            <a:ext cx="380856" cy="390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525"/>
          <a:stretch>
            <a:fillRect/>
          </a:stretch>
        </p:blipFill>
        <p:spPr>
          <a:xfrm>
            <a:off x="2724150" y="836930"/>
            <a:ext cx="6744380" cy="51009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552467" y="4316797"/>
            <a:ext cx="3123022" cy="543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392805" y="5337175"/>
            <a:ext cx="6162675" cy="543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800"/>
          <a:stretch>
            <a:fillRect/>
          </a:stretch>
        </p:blipFill>
        <p:spPr>
          <a:xfrm>
            <a:off x="1991995" y="836295"/>
            <a:ext cx="8256315" cy="586803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30880" y="3431540"/>
            <a:ext cx="5316220" cy="1107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919345" y="4874260"/>
            <a:ext cx="2059940" cy="910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4660265" y="6143625"/>
            <a:ext cx="1480185" cy="480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4" grpId="0" bldLvl="0" animBg="1"/>
      <p:bldP spid="20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650"/>
          <a:stretch>
            <a:fillRect/>
          </a:stretch>
        </p:blipFill>
        <p:spPr>
          <a:xfrm>
            <a:off x="1775460" y="795020"/>
            <a:ext cx="8544605" cy="570103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223135" y="2407285"/>
            <a:ext cx="4568825" cy="1235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701415" y="3956685"/>
            <a:ext cx="1911350" cy="1097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701415" y="5530215"/>
            <a:ext cx="1368425" cy="889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5" grpId="0" bldLvl="0" animBg="1"/>
      <p:bldP spid="21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70" y="1196695"/>
            <a:ext cx="11340000" cy="5605536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310640" y="3157220"/>
            <a:ext cx="6014720" cy="663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662682" y="4333126"/>
            <a:ext cx="1628161" cy="362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703705" y="5120640"/>
            <a:ext cx="6492875" cy="532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662430" y="6096635"/>
            <a:ext cx="6271895" cy="654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0" grpId="0" bldLvl="0" animBg="1"/>
      <p:bldP spid="12" grpId="0" bldLvl="0" animBg="1"/>
      <p:bldP spid="16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971"/>
          <a:stretch>
            <a:fillRect/>
          </a:stretch>
        </p:blipFill>
        <p:spPr>
          <a:xfrm>
            <a:off x="360045" y="1224280"/>
            <a:ext cx="6240190" cy="269621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722"/>
          <a:stretch>
            <a:fillRect/>
          </a:stretch>
        </p:blipFill>
        <p:spPr>
          <a:xfrm>
            <a:off x="2120900" y="4004945"/>
            <a:ext cx="2639740" cy="257873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188085" y="3348355"/>
            <a:ext cx="4042410" cy="498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43660" y="4149090"/>
            <a:ext cx="4042410" cy="1124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71905" y="5445125"/>
            <a:ext cx="4042410" cy="1124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1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767"/>
          <a:stretch>
            <a:fillRect/>
          </a:stretch>
        </p:blipFill>
        <p:spPr>
          <a:xfrm>
            <a:off x="6311900" y="2329180"/>
            <a:ext cx="5015910" cy="3419475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6273800" y="3434080"/>
            <a:ext cx="4724400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273800" y="4376420"/>
            <a:ext cx="3059430" cy="532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273800" y="5218430"/>
            <a:ext cx="2413635" cy="521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6851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09823" y="4180657"/>
            <a:ext cx="428463" cy="400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15" y="620115"/>
            <a:ext cx="10675327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74"/>
          <a:stretch>
            <a:fillRect/>
          </a:stretch>
        </p:blipFill>
        <p:spPr>
          <a:xfrm>
            <a:off x="983615" y="1844675"/>
            <a:ext cx="10344830" cy="304927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2"/>
          <a:stretch>
            <a:fillRect/>
          </a:stretch>
        </p:blipFill>
        <p:spPr>
          <a:xfrm>
            <a:off x="767715" y="1494790"/>
            <a:ext cx="10416585" cy="3867785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5304155" y="1772920"/>
            <a:ext cx="6069965" cy="699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23570" y="2708910"/>
            <a:ext cx="8009890" cy="64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729584" y="3742799"/>
            <a:ext cx="10302165" cy="438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729584" y="4638304"/>
            <a:ext cx="5331989" cy="428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2" grpId="0" bldLvl="0" animBg="1"/>
      <p:bldP spid="18" grpId="0" bldLvl="0" animBg="1"/>
      <p:bldP spid="19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884"/>
          <a:stretch>
            <a:fillRect/>
          </a:stretch>
        </p:blipFill>
        <p:spPr>
          <a:xfrm>
            <a:off x="2712085" y="764540"/>
            <a:ext cx="7032035" cy="5868035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2677160" y="1881505"/>
            <a:ext cx="5553075" cy="536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677160" y="2781935"/>
            <a:ext cx="6391910" cy="471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2559050" y="3575050"/>
            <a:ext cx="6177915" cy="546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2677160" y="4476750"/>
            <a:ext cx="5788025" cy="404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2677160" y="5262245"/>
            <a:ext cx="5553075" cy="473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2677160" y="6130925"/>
            <a:ext cx="5712460" cy="431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3" grpId="0" bldLvl="0" animBg="1"/>
      <p:bldP spid="20" grpId="0" bldLvl="0" animBg="1"/>
      <p:bldP spid="24" grpId="0" bldLvl="0" animBg="1"/>
      <p:bldP spid="28" grpId="0" bldLvl="0" animBg="1"/>
      <p:bldP spid="35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483715"/>
            <a:ext cx="11340000" cy="44676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2055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71738" y="1557425"/>
            <a:ext cx="437984" cy="400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528866" y="3834249"/>
            <a:ext cx="342770" cy="390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692505"/>
            <a:ext cx="1097131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46940" y="2129566"/>
            <a:ext cx="368474" cy="377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15" y="692505"/>
            <a:ext cx="1034957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33033" y="5039171"/>
            <a:ext cx="338903" cy="3738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25" y="908405"/>
            <a:ext cx="1107366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60160" y="1336183"/>
            <a:ext cx="344017" cy="381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42218" y="6144037"/>
            <a:ext cx="306826" cy="371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288"/>
          <a:stretch>
            <a:fillRect/>
          </a:stretch>
        </p:blipFill>
        <p:spPr>
          <a:xfrm>
            <a:off x="1859915" y="1772920"/>
            <a:ext cx="8472215" cy="292036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2279650" y="4077335"/>
            <a:ext cx="4232275" cy="544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528435" y="3892550"/>
            <a:ext cx="3675380" cy="728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18" t="-638" r="26139" b="638"/>
          <a:stretch>
            <a:fillRect/>
          </a:stretch>
        </p:blipFill>
        <p:spPr>
          <a:xfrm>
            <a:off x="1896110" y="1268730"/>
            <a:ext cx="8400415" cy="4282440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1614805" y="2819400"/>
            <a:ext cx="9309100" cy="1061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1739900" y="4328795"/>
            <a:ext cx="5170805" cy="1087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31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1116685"/>
            <a:ext cx="11340000" cy="56840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58087" y="2575836"/>
            <a:ext cx="342770" cy="391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729522" y="4359243"/>
            <a:ext cx="371335" cy="410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66</cp:revision>
  <dcterms:created xsi:type="dcterms:W3CDTF">2015-09-16T06:44:00Z</dcterms:created>
  <dcterms:modified xsi:type="dcterms:W3CDTF">2024-12-19T13:47:03Z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