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1" r:id="rId5"/>
    <p:sldId id="340" r:id="rId6"/>
    <p:sldId id="337" r:id="rId7"/>
    <p:sldId id="336" r:id="rId8"/>
    <p:sldId id="335" r:id="rId9"/>
    <p:sldId id="334" r:id="rId10"/>
    <p:sldId id="332" r:id="rId11"/>
    <p:sldId id="329" r:id="rId12"/>
    <p:sldId id="328" r:id="rId13"/>
    <p:sldId id="358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3042920"/>
            <a:ext cx="56959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15176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30"/>
          <a:stretch>
            <a:fillRect/>
          </a:stretch>
        </p:blipFill>
        <p:spPr>
          <a:xfrm>
            <a:off x="4624705" y="4653280"/>
            <a:ext cx="2942590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91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420" y="3284855"/>
            <a:ext cx="4963160" cy="2244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37086"/>
          <a:stretch>
            <a:fillRect/>
          </a:stretch>
        </p:blipFill>
        <p:spPr>
          <a:xfrm>
            <a:off x="1271905" y="908685"/>
            <a:ext cx="10322560" cy="311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149090"/>
            <a:ext cx="4963160" cy="22447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621030"/>
            <a:ext cx="10632485" cy="2522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3284855"/>
            <a:ext cx="10632485" cy="2393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58" r="34595" b="-758"/>
          <a:stretch>
            <a:fillRect/>
          </a:stretch>
        </p:blipFill>
        <p:spPr>
          <a:xfrm>
            <a:off x="6888480" y="4940935"/>
            <a:ext cx="3675600" cy="17921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2435" y="5041265"/>
            <a:ext cx="3676650" cy="16630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8175" y="3429000"/>
            <a:ext cx="48272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293235"/>
            <a:ext cx="109156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484" y="5105972"/>
            <a:ext cx="3722871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33072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0157" y="3927606"/>
            <a:ext cx="371335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575810"/>
            <a:ext cx="3102610" cy="210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51796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47300" cy="400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213100"/>
            <a:ext cx="5956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62"/>
          <a:stretch>
            <a:fillRect/>
          </a:stretch>
        </p:blipFill>
        <p:spPr>
          <a:xfrm>
            <a:off x="4584065" y="4653280"/>
            <a:ext cx="311531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15085"/>
            <a:ext cx="11340000" cy="3548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8999" y="3857543"/>
            <a:ext cx="2789773" cy="5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74"/>
          <a:stretch>
            <a:fillRect/>
          </a:stretch>
        </p:blipFill>
        <p:spPr>
          <a:xfrm>
            <a:off x="4944110" y="4603115"/>
            <a:ext cx="2524760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47690"/>
            <a:ext cx="371335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3279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4398630"/>
            <a:ext cx="323727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3" b="55487"/>
          <a:stretch>
            <a:fillRect/>
          </a:stretch>
        </p:blipFill>
        <p:spPr>
          <a:xfrm>
            <a:off x="911860" y="4725035"/>
            <a:ext cx="5104810" cy="15020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29064" r="5600"/>
          <a:stretch>
            <a:fillRect/>
          </a:stretch>
        </p:blipFill>
        <p:spPr>
          <a:xfrm>
            <a:off x="7980045" y="4700905"/>
            <a:ext cx="3145790" cy="1867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5589270"/>
            <a:ext cx="346900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045" y="4653280"/>
            <a:ext cx="3146400" cy="190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426700" cy="5231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685" y="3573145"/>
            <a:ext cx="4876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74"/>
          <a:stretch>
            <a:fillRect/>
          </a:stretch>
        </p:blipFill>
        <p:spPr>
          <a:xfrm>
            <a:off x="9984740" y="4364990"/>
            <a:ext cx="1814830" cy="180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2024-12-18T15:40:57Z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