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58" r:id="rId14"/>
    <p:sldId id="331" r:id="rId15"/>
    <p:sldId id="330" r:id="rId16"/>
    <p:sldId id="329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3138170"/>
            <a:ext cx="110585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981075"/>
            <a:ext cx="9624740" cy="1873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223010" y="2898140"/>
            <a:ext cx="9480595" cy="19958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6888480" y="4149090"/>
            <a:ext cx="3929380" cy="2223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32278"/>
          <a:stretch>
            <a:fillRect/>
          </a:stretch>
        </p:blipFill>
        <p:spPr>
          <a:xfrm>
            <a:off x="1271905" y="836930"/>
            <a:ext cx="9480550" cy="37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4756" y="1961371"/>
            <a:ext cx="1152090" cy="5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1961515"/>
            <a:ext cx="39522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9794" y="2895463"/>
            <a:ext cx="2837380" cy="5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5713" y="3839085"/>
            <a:ext cx="2294659" cy="5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4224020" y="4625975"/>
            <a:ext cx="392938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2" r="16396"/>
          <a:stretch>
            <a:fillRect/>
          </a:stretch>
        </p:blipFill>
        <p:spPr>
          <a:xfrm>
            <a:off x="1355725" y="1196975"/>
            <a:ext cx="9480550" cy="18059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02865" y="2297430"/>
            <a:ext cx="62503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4243705" y="3429000"/>
            <a:ext cx="392938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35280" y="1124585"/>
            <a:ext cx="9678670" cy="5353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755" y="2420620"/>
            <a:ext cx="1925955" cy="2199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43660" y="1484630"/>
            <a:ext cx="9408840" cy="187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9735" y="1713895"/>
            <a:ext cx="723627" cy="45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1675" y="2651204"/>
            <a:ext cx="723627" cy="45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359150"/>
            <a:ext cx="2957195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263525" y="1557020"/>
            <a:ext cx="9480595" cy="372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4815" y="1795226"/>
            <a:ext cx="790277" cy="4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730" y="2061210"/>
            <a:ext cx="254127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68730"/>
            <a:ext cx="10416585" cy="508190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4151630" y="1403350"/>
            <a:ext cx="38830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01339" y="2326731"/>
            <a:ext cx="2961158" cy="4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827645" y="1341120"/>
            <a:ext cx="3428365" cy="344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67715" y="3208655"/>
            <a:ext cx="20040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855595" y="3193415"/>
            <a:ext cx="43980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925195" y="4090670"/>
            <a:ext cx="68814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67715" y="4958080"/>
            <a:ext cx="27755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648075" y="4879340"/>
            <a:ext cx="77882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25195" y="5825490"/>
            <a:ext cx="62706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360045" y="1224280"/>
            <a:ext cx="9552350" cy="45281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2444115"/>
            <a:ext cx="428561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9700" y="3273425"/>
            <a:ext cx="40862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5905" y="4188460"/>
            <a:ext cx="68738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55905" y="5046345"/>
            <a:ext cx="89058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48" r="8142" b="30226"/>
          <a:stretch>
            <a:fillRect/>
          </a:stretch>
        </p:blipFill>
        <p:spPr>
          <a:xfrm>
            <a:off x="8616315" y="1988820"/>
            <a:ext cx="3414395" cy="35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1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412875"/>
            <a:ext cx="10488975" cy="38931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79" r="7923" b="-579"/>
          <a:stretch>
            <a:fillRect/>
          </a:stretch>
        </p:blipFill>
        <p:spPr>
          <a:xfrm>
            <a:off x="911860" y="1268730"/>
            <a:ext cx="10416585" cy="471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4120" y="1457325"/>
            <a:ext cx="6508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8873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621030"/>
            <a:ext cx="10416585" cy="4683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4437380"/>
            <a:ext cx="212090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8" r="7503"/>
          <a:stretch>
            <a:fillRect/>
          </a:stretch>
        </p:blipFill>
        <p:spPr>
          <a:xfrm>
            <a:off x="839470" y="1341400"/>
            <a:ext cx="10488975" cy="28540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3644900"/>
            <a:ext cx="2739390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767715" y="1196975"/>
            <a:ext cx="10416585" cy="33547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29615" y="2253615"/>
            <a:ext cx="1121537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9615" y="3761740"/>
            <a:ext cx="637476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3644900"/>
            <a:ext cx="2739390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499090" cy="3794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4224020" y="4415155"/>
            <a:ext cx="3929380" cy="22231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2024-12-18T14:44:38Z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