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6595" y="3067050"/>
            <a:ext cx="825817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99969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0272" y="5183749"/>
            <a:ext cx="386112" cy="35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260"/>
            <a:ext cx="1042139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61906" y="2822439"/>
            <a:ext cx="1155016" cy="37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6895" y="6036701"/>
            <a:ext cx="1102515" cy="38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2550"/>
            <a:ext cx="11340000" cy="5802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5514" y="2329326"/>
            <a:ext cx="323727" cy="40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27605" y="6121544"/>
            <a:ext cx="1123526" cy="42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1844675"/>
            <a:ext cx="10849020" cy="2757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56791" y="3990950"/>
            <a:ext cx="323727" cy="41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38814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15483" y="4770640"/>
            <a:ext cx="571283" cy="352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350"/>
            <a:ext cx="11340000" cy="353606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36"/>
          <a:stretch>
            <a:fillRect/>
          </a:stretch>
        </p:blipFill>
        <p:spPr>
          <a:xfrm>
            <a:off x="2712085" y="836930"/>
            <a:ext cx="6816135" cy="58680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75890" y="2080260"/>
            <a:ext cx="568388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75890" y="2954655"/>
            <a:ext cx="687387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75890" y="3856355"/>
            <a:ext cx="725805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75890" y="4712335"/>
            <a:ext cx="582866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638165" y="5546090"/>
            <a:ext cx="3673475" cy="10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5" grpId="0" bldLvl="0" animBg="1"/>
      <p:bldP spid="19" grpId="0" bldLvl="0" animBg="1"/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03330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1065" y="4297045"/>
            <a:ext cx="601218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71065" y="5147945"/>
            <a:ext cx="488505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40280" y="6007100"/>
            <a:ext cx="662559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67205"/>
            <a:ext cx="11340000" cy="392245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2423795" y="1484630"/>
            <a:ext cx="7536225" cy="3834765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2385695" y="2459990"/>
            <a:ext cx="2677160" cy="127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080000" y="2586990"/>
            <a:ext cx="4269105" cy="127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366250" y="2792730"/>
            <a:ext cx="145859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339975" y="4081145"/>
            <a:ext cx="2363470" cy="116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728210" y="3981450"/>
            <a:ext cx="2986405" cy="126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59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2538088"/>
            <a:ext cx="447506" cy="40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1" r="27825"/>
          <a:stretch>
            <a:fillRect/>
          </a:stretch>
        </p:blipFill>
        <p:spPr>
          <a:xfrm>
            <a:off x="2004060" y="1334135"/>
            <a:ext cx="8184515" cy="418909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4151630" y="1341755"/>
            <a:ext cx="5365750" cy="113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517679" y="1413725"/>
            <a:ext cx="1970931" cy="92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823720" y="2765425"/>
            <a:ext cx="5393055" cy="120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65929" y="4446249"/>
            <a:ext cx="2685037" cy="92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405"/>
            <a:ext cx="11340000" cy="526046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49"/>
          <a:stretch>
            <a:fillRect/>
          </a:stretch>
        </p:blipFill>
        <p:spPr>
          <a:xfrm>
            <a:off x="2322830" y="692785"/>
            <a:ext cx="7536225" cy="586803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286635" y="2621280"/>
            <a:ext cx="663765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86635" y="3456305"/>
            <a:ext cx="531304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286909" y="4272523"/>
            <a:ext cx="4968758" cy="44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740785" y="5097780"/>
            <a:ext cx="6017260" cy="147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86635" y="1628775"/>
            <a:ext cx="618680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8" grpId="0" bldLvl="0" animBg="1"/>
      <p:bldP spid="19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61415" y="2277110"/>
            <a:ext cx="9912395" cy="168402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23284" y="3319930"/>
            <a:ext cx="4570277" cy="46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4" r="3063"/>
          <a:stretch>
            <a:fillRect/>
          </a:stretch>
        </p:blipFill>
        <p:spPr>
          <a:xfrm>
            <a:off x="695325" y="1196620"/>
            <a:ext cx="10992530" cy="55102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75385" y="1268730"/>
            <a:ext cx="9840640" cy="475869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99515" y="836930"/>
            <a:ext cx="9912395" cy="530669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61415" y="2018030"/>
            <a:ext cx="334454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904605" y="1052830"/>
            <a:ext cx="230759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61415" y="2961005"/>
            <a:ext cx="9684385" cy="1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90600" y="4584065"/>
            <a:ext cx="10297160" cy="162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27" grpId="0" bldLvl="0" animBg="1"/>
      <p:bldP spid="2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76020" y="908685"/>
            <a:ext cx="9840640" cy="527748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37889" y="2099238"/>
            <a:ext cx="2523173" cy="42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104380" y="1052830"/>
            <a:ext cx="393827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37920" y="2975610"/>
            <a:ext cx="837120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37889" y="3852144"/>
            <a:ext cx="2589823" cy="4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02030" y="4606925"/>
            <a:ext cx="435673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37920" y="5614670"/>
            <a:ext cx="8589645" cy="85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36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2549491"/>
            <a:ext cx="390377" cy="41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990960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3403" y="1849458"/>
            <a:ext cx="332816" cy="36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23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3530926"/>
            <a:ext cx="390377" cy="41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92505"/>
            <a:ext cx="1009441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2321" y="2719169"/>
            <a:ext cx="339023" cy="373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3717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92" y="3482241"/>
            <a:ext cx="399898" cy="409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1631950" y="1341120"/>
            <a:ext cx="8904650" cy="40201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17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1360" y="3320676"/>
            <a:ext cx="447506" cy="40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2024-12-18T12:03:52Z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