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24" r:id="rId3"/>
    <p:sldId id="365" r:id="rId4"/>
    <p:sldId id="363" r:id="rId5"/>
    <p:sldId id="362" r:id="rId6"/>
    <p:sldId id="359" r:id="rId7"/>
    <p:sldId id="357" r:id="rId8"/>
    <p:sldId id="356" r:id="rId9"/>
    <p:sldId id="355" r:id="rId10"/>
    <p:sldId id="354" r:id="rId11"/>
    <p:sldId id="353" r:id="rId12"/>
    <p:sldId id="352" r:id="rId13"/>
    <p:sldId id="351" r:id="rId14"/>
    <p:sldId id="348" r:id="rId15"/>
    <p:sldId id="347" r:id="rId16"/>
    <p:sldId id="346" r:id="rId17"/>
    <p:sldId id="345" r:id="rId18"/>
    <p:sldId id="344" r:id="rId19"/>
    <p:sldId id="343" r:id="rId20"/>
    <p:sldId id="342" r:id="rId21"/>
    <p:sldId id="341" r:id="rId22"/>
    <p:sldId id="340" r:id="rId23"/>
    <p:sldId id="339" r:id="rId24"/>
    <p:sldId id="406" r:id="rId25"/>
    <p:sldId id="338" r:id="rId26"/>
    <p:sldId id="335" r:id="rId27"/>
    <p:sldId id="407" r:id="rId28"/>
    <p:sldId id="331" r:id="rId29"/>
    <p:sldId id="330" r:id="rId30"/>
    <p:sldId id="329" r:id="rId31"/>
    <p:sldId id="327" r:id="rId32"/>
    <p:sldId id="326" r:id="rId33"/>
    <p:sldId id="325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5.png"/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/>
          <a:stretch>
            <a:fillRect/>
          </a:stretch>
        </p:blipFill>
        <p:spPr>
          <a:xfrm>
            <a:off x="2976245" y="2781300"/>
            <a:ext cx="6240190" cy="9931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14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30277" y="4312081"/>
            <a:ext cx="771234" cy="32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54559" y="5741749"/>
            <a:ext cx="2865944" cy="362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204440"/>
            <a:ext cx="11340000" cy="2006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95820" y="3695065"/>
            <a:ext cx="1701800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6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62569" y="2840250"/>
            <a:ext cx="409420" cy="296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3284855"/>
            <a:ext cx="3022600" cy="2877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96695"/>
            <a:ext cx="11340000" cy="3309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35850" y="3972299"/>
            <a:ext cx="1932846" cy="36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20" y="4117340"/>
            <a:ext cx="5138420" cy="2740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1199515" y="1484630"/>
            <a:ext cx="9768885" cy="37687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04365" y="3430905"/>
            <a:ext cx="5756910" cy="101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8009" y="4738066"/>
            <a:ext cx="1361561" cy="353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71195" y="1224280"/>
            <a:ext cx="10849020" cy="4281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76045" y="2959735"/>
            <a:ext cx="8064500" cy="96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23035" y="4157980"/>
            <a:ext cx="351345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23035" y="4901565"/>
            <a:ext cx="425577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/>
          <a:stretch>
            <a:fillRect/>
          </a:stretch>
        </p:blipFill>
        <p:spPr>
          <a:xfrm>
            <a:off x="2651760" y="1484630"/>
            <a:ext cx="6888525" cy="374396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13629" y="2789560"/>
            <a:ext cx="6055617" cy="32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13629" y="3437402"/>
            <a:ext cx="4608362" cy="32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13629" y="4085244"/>
            <a:ext cx="4865440" cy="34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00630" y="4752340"/>
            <a:ext cx="335026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551815" y="1196975"/>
            <a:ext cx="10920775" cy="4737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41140" y="4113279"/>
            <a:ext cx="1418690" cy="324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4695" y="4113530"/>
            <a:ext cx="2185670" cy="2181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983615" y="1341120"/>
            <a:ext cx="10128930" cy="40544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88310" y="1550670"/>
            <a:ext cx="377507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5515" y="2172335"/>
            <a:ext cx="6101080" cy="180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21252" y="4345890"/>
            <a:ext cx="618891" cy="26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7090" y="1562735"/>
            <a:ext cx="3813810" cy="380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2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060930"/>
            <a:ext cx="11340000" cy="291257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784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335280" y="1772920"/>
            <a:ext cx="10776630" cy="4807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8260" y="1804670"/>
            <a:ext cx="40068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94630" y="3346490"/>
            <a:ext cx="342770" cy="295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089"/>
          <a:stretch>
            <a:fillRect/>
          </a:stretch>
        </p:blipFill>
        <p:spPr>
          <a:xfrm>
            <a:off x="3863975" y="836295"/>
            <a:ext cx="4151675" cy="58680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826154" y="2659725"/>
            <a:ext cx="2087101" cy="34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26154" y="3292826"/>
            <a:ext cx="2087101" cy="34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26154" y="3944826"/>
            <a:ext cx="3843666" cy="33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78225" y="4505325"/>
            <a:ext cx="4917440" cy="8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825875" y="5626735"/>
            <a:ext cx="4342130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826154" y="6250449"/>
            <a:ext cx="3069267" cy="34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3" grpId="0" bldLvl="0" animBg="1"/>
      <p:bldP spid="16" grpId="0" bldLvl="0" animBg="1"/>
      <p:bldP spid="1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567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55370" y="3512820"/>
            <a:ext cx="380428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1410" y="4123055"/>
            <a:ext cx="183515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1410" y="4771390"/>
            <a:ext cx="179387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1410" y="5438775"/>
            <a:ext cx="196723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34585" y="3484245"/>
            <a:ext cx="196151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87290" y="4091940"/>
            <a:ext cx="196151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99740" y="4737735"/>
            <a:ext cx="435800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088640" y="5420995"/>
            <a:ext cx="3230880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999740" y="4110990"/>
            <a:ext cx="196151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3" b="34201"/>
          <a:stretch>
            <a:fillRect/>
          </a:stretch>
        </p:blipFill>
        <p:spPr>
          <a:xfrm>
            <a:off x="1199515" y="764540"/>
            <a:ext cx="10281920" cy="39192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0880" y="4725035"/>
            <a:ext cx="6810375" cy="1921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4" t="67021" r="4594"/>
          <a:stretch>
            <a:fillRect/>
          </a:stretch>
        </p:blipFill>
        <p:spPr>
          <a:xfrm>
            <a:off x="767715" y="1341120"/>
            <a:ext cx="10800000" cy="2199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25870" y="1438275"/>
            <a:ext cx="79883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87905" y="2089150"/>
            <a:ext cx="81153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78020" y="2089150"/>
            <a:ext cx="56451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11450" y="2924810"/>
            <a:ext cx="111442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3861435"/>
            <a:ext cx="6810375" cy="1921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99515" y="548640"/>
            <a:ext cx="9984785" cy="204787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2568575" y="2445385"/>
            <a:ext cx="7343140" cy="2409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940" y="2637155"/>
            <a:ext cx="7343140" cy="207200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1919605" y="4806950"/>
            <a:ext cx="7752125" cy="182054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881474" y="4940099"/>
            <a:ext cx="2685037" cy="324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81474" y="5578654"/>
            <a:ext cx="6836372" cy="333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81505" y="6236335"/>
            <a:ext cx="831088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01"/>
          <a:stretch>
            <a:fillRect/>
          </a:stretch>
        </p:blipFill>
        <p:spPr>
          <a:xfrm>
            <a:off x="360045" y="1224280"/>
            <a:ext cx="11339830" cy="28533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810" y="4150995"/>
            <a:ext cx="8375015" cy="201803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2" t="58699" r="4967"/>
          <a:stretch>
            <a:fillRect/>
          </a:stretch>
        </p:blipFill>
        <p:spPr>
          <a:xfrm>
            <a:off x="1055370" y="1484630"/>
            <a:ext cx="10081215" cy="20078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5378"/>
          <a:stretch>
            <a:fillRect/>
          </a:stretch>
        </p:blipFill>
        <p:spPr>
          <a:xfrm>
            <a:off x="3359785" y="3861435"/>
            <a:ext cx="5412105" cy="201803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/>
          <a:stretch>
            <a:fillRect/>
          </a:stretch>
        </p:blipFill>
        <p:spPr>
          <a:xfrm>
            <a:off x="945515" y="1557020"/>
            <a:ext cx="8976405" cy="324739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758190" y="3737610"/>
            <a:ext cx="453580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07384" y="4375843"/>
            <a:ext cx="6445994" cy="342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080" y="981075"/>
            <a:ext cx="3175000" cy="25939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 r="70635"/>
          <a:stretch>
            <a:fillRect/>
          </a:stretch>
        </p:blipFill>
        <p:spPr>
          <a:xfrm>
            <a:off x="7752080" y="1196975"/>
            <a:ext cx="2814320" cy="230949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4295775" y="1628775"/>
            <a:ext cx="272034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07415" y="2404110"/>
            <a:ext cx="581787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07415" y="3061335"/>
            <a:ext cx="186245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783840" y="3096260"/>
            <a:ext cx="421640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386070" y="3717290"/>
            <a:ext cx="453580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321945" y="980440"/>
            <a:ext cx="9480595" cy="5738495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2"/>
          <a:srcRect l="35378"/>
          <a:stretch>
            <a:fillRect/>
          </a:stretch>
        </p:blipFill>
        <p:spPr>
          <a:xfrm>
            <a:off x="6346190" y="980440"/>
            <a:ext cx="5412105" cy="2018030"/>
          </a:xfrm>
          <a:prstGeom prst="rect">
            <a:avLst/>
          </a:prstGeom>
        </p:spPr>
      </p:pic>
      <p:sp useBgFill="1">
        <p:nvSpPr>
          <p:cNvPr id="52" name="矩形 51"/>
          <p:cNvSpPr/>
          <p:nvPr/>
        </p:nvSpPr>
        <p:spPr bwMode="white">
          <a:xfrm>
            <a:off x="283845" y="2009775"/>
            <a:ext cx="627761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283845" y="2657475"/>
            <a:ext cx="477202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283845" y="3267710"/>
            <a:ext cx="518477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5481955" y="3256915"/>
            <a:ext cx="518477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283845" y="4135120"/>
            <a:ext cx="290830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283845" y="4973955"/>
            <a:ext cx="625030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151765" y="5622290"/>
            <a:ext cx="832548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283845" y="6270625"/>
            <a:ext cx="832167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3249930" y="3924935"/>
            <a:ext cx="5008880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  <p:bldP spid="59" grpId="0" bldLvl="0" animBg="1"/>
      <p:bldP spid="60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67715" y="1341120"/>
            <a:ext cx="10776630" cy="13652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6" r="18938"/>
          <a:stretch>
            <a:fillRect/>
          </a:stretch>
        </p:blipFill>
        <p:spPr>
          <a:xfrm>
            <a:off x="1627505" y="2853055"/>
            <a:ext cx="8768080" cy="36175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96695"/>
            <a:ext cx="11340000" cy="55272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1484" y="1720832"/>
            <a:ext cx="304685" cy="295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30527" y="4436817"/>
            <a:ext cx="276120" cy="295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1268730"/>
            <a:ext cx="10128930" cy="48818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18080" y="2214245"/>
            <a:ext cx="538480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2"/>
          <a:stretch>
            <a:fillRect/>
          </a:stretch>
        </p:blipFill>
        <p:spPr>
          <a:xfrm>
            <a:off x="1271905" y="1224280"/>
            <a:ext cx="9696495" cy="48196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33805" y="2100580"/>
            <a:ext cx="6982460" cy="962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3774" y="3338620"/>
            <a:ext cx="8759697" cy="342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33805" y="3954145"/>
            <a:ext cx="1005141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33774" y="5034126"/>
            <a:ext cx="1675768" cy="333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33774" y="5672322"/>
            <a:ext cx="2418438" cy="333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  <p:bldP spid="14" grpId="0" bldLvl="0" animBg="1"/>
      <p:bldP spid="1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1355725" y="1772920"/>
            <a:ext cx="9480595" cy="297878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317625" y="2727325"/>
            <a:ext cx="971169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56335" y="3729990"/>
            <a:ext cx="219900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17594" y="4369513"/>
            <a:ext cx="4008513" cy="334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419475" y="3695700"/>
            <a:ext cx="3467735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41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130417"/>
            <a:ext cx="276120" cy="295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20" y="3213100"/>
            <a:ext cx="2526665" cy="3172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2101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1963" y="2150652"/>
            <a:ext cx="295163" cy="305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3140430"/>
            <a:ext cx="11340000" cy="351659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621006" y="3416802"/>
            <a:ext cx="276120" cy="295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761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2159364"/>
            <a:ext cx="295163" cy="295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10" y="3213100"/>
            <a:ext cx="2002790" cy="2820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20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3225086"/>
            <a:ext cx="295163" cy="304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4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147937"/>
            <a:ext cx="295163" cy="295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5517515"/>
            <a:ext cx="662495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844395"/>
            <a:ext cx="11340000" cy="48404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62211" y="2034965"/>
            <a:ext cx="266599" cy="29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90574" y="3426131"/>
            <a:ext cx="257078" cy="29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86745" y="6208464"/>
            <a:ext cx="428463" cy="29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424" r="44338"/>
          <a:stretch>
            <a:fillRect/>
          </a:stretch>
        </p:blipFill>
        <p:spPr>
          <a:xfrm>
            <a:off x="426085" y="1169315"/>
            <a:ext cx="6311945" cy="765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2024-12-17T14:40:25Z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